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60"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Lst>
  <p:sldSz cx="24384000" cy="13716000"/>
  <p:notesSz cx="6858000" cy="9144000"/>
  <p:embeddedFontLst>
    <p:embeddedFont>
      <p:font typeface="Comic Sans MS" panose="030F0702030302020204" pitchFamily="66" charset="0"/>
      <p:regular r:id="rId108"/>
      <p:bold r:id="rId109"/>
      <p:italic r:id="rId110"/>
      <p:boldItalic r:id="rId111"/>
    </p:embeddedFont>
    <p:embeddedFont>
      <p:font typeface="Georgia" panose="02040502050405020303" pitchFamily="18" charset="0"/>
      <p:regular r:id="rId112"/>
      <p:bold r:id="rId113"/>
      <p:italic r:id="rId114"/>
      <p:boldItalic r:id="rId115"/>
    </p:embeddedFont>
    <p:embeddedFont>
      <p:font typeface="Helvetica Neue" panose="020B0604020202020204" charset="0"/>
      <p:regular r:id="rId116"/>
      <p:bold r:id="rId117"/>
      <p:italic r:id="rId118"/>
      <p:boldItalic r:id="rId1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0" roundtripDataSignature="AMtx7mitJzMnkImot7Fs/Bmpfd8iq18R0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9857C-B193-4AB3-A0D6-6A9ED5E555B7}" v="18" dt="2024-06-18T20:04:18.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81" autoAdjust="0"/>
  </p:normalViewPr>
  <p:slideViewPr>
    <p:cSldViewPr snapToGrid="0">
      <p:cViewPr varScale="1">
        <p:scale>
          <a:sx n="44" d="100"/>
          <a:sy n="44" d="100"/>
        </p:scale>
        <p:origin x="1037" y="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0.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5.fntdata"/><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6.fntdata"/><Relationship Id="rId118" Type="http://schemas.openxmlformats.org/officeDocument/2006/relationships/font" Target="fonts/font11.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1.fntdata"/><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7.fntdata"/><Relationship Id="rId119" Type="http://schemas.openxmlformats.org/officeDocument/2006/relationships/font" Target="fonts/font12.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customschemas.google.com/relationships/presentationmetadata" Target="metadata"/><Relationship Id="rId125"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3.fntdata"/><Relationship Id="rId115"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Fan" userId="8b9220e4b9692598" providerId="LiveId" clId="{9419857C-B193-4AB3-A0D6-6A9ED5E555B7}"/>
    <pc:docChg chg="undo custSel addSld modSld">
      <pc:chgData name="Jack Fan" userId="8b9220e4b9692598" providerId="LiveId" clId="{9419857C-B193-4AB3-A0D6-6A9ED5E555B7}" dt="2024-06-18T20:04:18.950" v="1306"/>
      <pc:docMkLst>
        <pc:docMk/>
      </pc:docMkLst>
      <pc:sldChg chg="modSp mod">
        <pc:chgData name="Jack Fan" userId="8b9220e4b9692598" providerId="LiveId" clId="{9419857C-B193-4AB3-A0D6-6A9ED5E555B7}" dt="2024-06-18T03:33:18.620" v="1" actId="113"/>
        <pc:sldMkLst>
          <pc:docMk/>
          <pc:sldMk cId="0" sldId="256"/>
        </pc:sldMkLst>
        <pc:spChg chg="mod">
          <ac:chgData name="Jack Fan" userId="8b9220e4b9692598" providerId="LiveId" clId="{9419857C-B193-4AB3-A0D6-6A9ED5E555B7}" dt="2024-06-18T03:33:18.620" v="1" actId="113"/>
          <ac:spMkLst>
            <pc:docMk/>
            <pc:sldMk cId="0" sldId="256"/>
            <ac:spMk id="71" creationId="{00000000-0000-0000-0000-000000000000}"/>
          </ac:spMkLst>
        </pc:spChg>
        <pc:spChg chg="mod">
          <ac:chgData name="Jack Fan" userId="8b9220e4b9692598" providerId="LiveId" clId="{9419857C-B193-4AB3-A0D6-6A9ED5E555B7}" dt="2024-06-18T03:33:18.620" v="1" actId="113"/>
          <ac:spMkLst>
            <pc:docMk/>
            <pc:sldMk cId="0" sldId="256"/>
            <ac:spMk id="72" creationId="{00000000-0000-0000-0000-000000000000}"/>
          </ac:spMkLst>
        </pc:spChg>
      </pc:sldChg>
      <pc:sldChg chg="modSp">
        <pc:chgData name="Jack Fan" userId="8b9220e4b9692598" providerId="LiveId" clId="{9419857C-B193-4AB3-A0D6-6A9ED5E555B7}" dt="2024-06-18T03:33:24.862" v="5" actId="113"/>
        <pc:sldMkLst>
          <pc:docMk/>
          <pc:sldMk cId="0" sldId="257"/>
        </pc:sldMkLst>
        <pc:spChg chg="mod">
          <ac:chgData name="Jack Fan" userId="8b9220e4b9692598" providerId="LiveId" clId="{9419857C-B193-4AB3-A0D6-6A9ED5E555B7}" dt="2024-06-18T03:33:20.955" v="2" actId="113"/>
          <ac:spMkLst>
            <pc:docMk/>
            <pc:sldMk cId="0" sldId="257"/>
            <ac:spMk id="80" creationId="{00000000-0000-0000-0000-000000000000}"/>
          </ac:spMkLst>
        </pc:spChg>
        <pc:spChg chg="mod">
          <ac:chgData name="Jack Fan" userId="8b9220e4b9692598" providerId="LiveId" clId="{9419857C-B193-4AB3-A0D6-6A9ED5E555B7}" dt="2024-06-18T03:33:24.862" v="5" actId="113"/>
          <ac:spMkLst>
            <pc:docMk/>
            <pc:sldMk cId="0" sldId="257"/>
            <ac:spMk id="81" creationId="{00000000-0000-0000-0000-000000000000}"/>
          </ac:spMkLst>
        </pc:spChg>
      </pc:sldChg>
      <pc:sldChg chg="modSp mod">
        <pc:chgData name="Jack Fan" userId="8b9220e4b9692598" providerId="LiveId" clId="{9419857C-B193-4AB3-A0D6-6A9ED5E555B7}" dt="2024-06-18T03:33:31.507" v="7" actId="113"/>
        <pc:sldMkLst>
          <pc:docMk/>
          <pc:sldMk cId="0" sldId="259"/>
        </pc:sldMkLst>
        <pc:spChg chg="mod">
          <ac:chgData name="Jack Fan" userId="8b9220e4b9692598" providerId="LiveId" clId="{9419857C-B193-4AB3-A0D6-6A9ED5E555B7}" dt="2024-06-18T03:33:31.507" v="7" actId="113"/>
          <ac:spMkLst>
            <pc:docMk/>
            <pc:sldMk cId="0" sldId="259"/>
            <ac:spMk id="104" creationId="{00000000-0000-0000-0000-000000000000}"/>
          </ac:spMkLst>
        </pc:spChg>
        <pc:spChg chg="mod">
          <ac:chgData name="Jack Fan" userId="8b9220e4b9692598" providerId="LiveId" clId="{9419857C-B193-4AB3-A0D6-6A9ED5E555B7}" dt="2024-06-18T03:33:31.507" v="7" actId="113"/>
          <ac:spMkLst>
            <pc:docMk/>
            <pc:sldMk cId="0" sldId="259"/>
            <ac:spMk id="106" creationId="{00000000-0000-0000-0000-000000000000}"/>
          </ac:spMkLst>
        </pc:spChg>
        <pc:spChg chg="mod">
          <ac:chgData name="Jack Fan" userId="8b9220e4b9692598" providerId="LiveId" clId="{9419857C-B193-4AB3-A0D6-6A9ED5E555B7}" dt="2024-06-18T03:33:31.507" v="7" actId="113"/>
          <ac:spMkLst>
            <pc:docMk/>
            <pc:sldMk cId="0" sldId="259"/>
            <ac:spMk id="107" creationId="{00000000-0000-0000-0000-000000000000}"/>
          </ac:spMkLst>
        </pc:spChg>
        <pc:spChg chg="mod">
          <ac:chgData name="Jack Fan" userId="8b9220e4b9692598" providerId="LiveId" clId="{9419857C-B193-4AB3-A0D6-6A9ED5E555B7}" dt="2024-06-18T03:33:29.647" v="6" actId="113"/>
          <ac:spMkLst>
            <pc:docMk/>
            <pc:sldMk cId="0" sldId="259"/>
            <ac:spMk id="108" creationId="{00000000-0000-0000-0000-000000000000}"/>
          </ac:spMkLst>
        </pc:spChg>
      </pc:sldChg>
      <pc:sldChg chg="modSp mod">
        <pc:chgData name="Jack Fan" userId="8b9220e4b9692598" providerId="LiveId" clId="{9419857C-B193-4AB3-A0D6-6A9ED5E555B7}" dt="2024-06-18T03:33:38.257" v="9" actId="113"/>
        <pc:sldMkLst>
          <pc:docMk/>
          <pc:sldMk cId="0" sldId="260"/>
        </pc:sldMkLst>
        <pc:spChg chg="mod">
          <ac:chgData name="Jack Fan" userId="8b9220e4b9692598" providerId="LiveId" clId="{9419857C-B193-4AB3-A0D6-6A9ED5E555B7}" dt="2024-06-18T03:33:36.217" v="8" actId="113"/>
          <ac:spMkLst>
            <pc:docMk/>
            <pc:sldMk cId="0" sldId="260"/>
            <ac:spMk id="117" creationId="{00000000-0000-0000-0000-000000000000}"/>
          </ac:spMkLst>
        </pc:spChg>
        <pc:spChg chg="mod">
          <ac:chgData name="Jack Fan" userId="8b9220e4b9692598" providerId="LiveId" clId="{9419857C-B193-4AB3-A0D6-6A9ED5E555B7}" dt="2024-06-18T03:33:36.217" v="8" actId="113"/>
          <ac:spMkLst>
            <pc:docMk/>
            <pc:sldMk cId="0" sldId="260"/>
            <ac:spMk id="118" creationId="{00000000-0000-0000-0000-000000000000}"/>
          </ac:spMkLst>
        </pc:spChg>
        <pc:spChg chg="mod">
          <ac:chgData name="Jack Fan" userId="8b9220e4b9692598" providerId="LiveId" clId="{9419857C-B193-4AB3-A0D6-6A9ED5E555B7}" dt="2024-06-18T03:33:36.217" v="8" actId="113"/>
          <ac:spMkLst>
            <pc:docMk/>
            <pc:sldMk cId="0" sldId="260"/>
            <ac:spMk id="119" creationId="{00000000-0000-0000-0000-000000000000}"/>
          </ac:spMkLst>
        </pc:spChg>
        <pc:spChg chg="mod">
          <ac:chgData name="Jack Fan" userId="8b9220e4b9692598" providerId="LiveId" clId="{9419857C-B193-4AB3-A0D6-6A9ED5E555B7}" dt="2024-06-18T03:33:38.257" v="9" actId="113"/>
          <ac:spMkLst>
            <pc:docMk/>
            <pc:sldMk cId="0" sldId="260"/>
            <ac:spMk id="121" creationId="{00000000-0000-0000-0000-000000000000}"/>
          </ac:spMkLst>
        </pc:spChg>
      </pc:sldChg>
      <pc:sldChg chg="modSp mod">
        <pc:chgData name="Jack Fan" userId="8b9220e4b9692598" providerId="LiveId" clId="{9419857C-B193-4AB3-A0D6-6A9ED5E555B7}" dt="2024-06-18T03:33:42.047" v="10" actId="113"/>
        <pc:sldMkLst>
          <pc:docMk/>
          <pc:sldMk cId="0" sldId="261"/>
        </pc:sldMkLst>
        <pc:spChg chg="mod">
          <ac:chgData name="Jack Fan" userId="8b9220e4b9692598" providerId="LiveId" clId="{9419857C-B193-4AB3-A0D6-6A9ED5E555B7}" dt="2024-06-18T03:33:42.047" v="10" actId="113"/>
          <ac:spMkLst>
            <pc:docMk/>
            <pc:sldMk cId="0" sldId="261"/>
            <ac:spMk id="135" creationId="{00000000-0000-0000-0000-000000000000}"/>
          </ac:spMkLst>
        </pc:spChg>
        <pc:spChg chg="mod">
          <ac:chgData name="Jack Fan" userId="8b9220e4b9692598" providerId="LiveId" clId="{9419857C-B193-4AB3-A0D6-6A9ED5E555B7}" dt="2024-06-18T03:33:42.047" v="10" actId="113"/>
          <ac:spMkLst>
            <pc:docMk/>
            <pc:sldMk cId="0" sldId="261"/>
            <ac:spMk id="136" creationId="{00000000-0000-0000-0000-000000000000}"/>
          </ac:spMkLst>
        </pc:spChg>
        <pc:spChg chg="mod">
          <ac:chgData name="Jack Fan" userId="8b9220e4b9692598" providerId="LiveId" clId="{9419857C-B193-4AB3-A0D6-6A9ED5E555B7}" dt="2024-06-18T03:33:42.047" v="10" actId="113"/>
          <ac:spMkLst>
            <pc:docMk/>
            <pc:sldMk cId="0" sldId="261"/>
            <ac:spMk id="137" creationId="{00000000-0000-0000-0000-000000000000}"/>
          </ac:spMkLst>
        </pc:spChg>
      </pc:sldChg>
      <pc:sldChg chg="modSp mod">
        <pc:chgData name="Jack Fan" userId="8b9220e4b9692598" providerId="LiveId" clId="{9419857C-B193-4AB3-A0D6-6A9ED5E555B7}" dt="2024-06-18T03:33:47.697" v="11" actId="113"/>
        <pc:sldMkLst>
          <pc:docMk/>
          <pc:sldMk cId="0" sldId="262"/>
        </pc:sldMkLst>
        <pc:spChg chg="mod">
          <ac:chgData name="Jack Fan" userId="8b9220e4b9692598" providerId="LiveId" clId="{9419857C-B193-4AB3-A0D6-6A9ED5E555B7}" dt="2024-06-18T03:33:47.697" v="11" actId="113"/>
          <ac:spMkLst>
            <pc:docMk/>
            <pc:sldMk cId="0" sldId="262"/>
            <ac:spMk id="155" creationId="{00000000-0000-0000-0000-000000000000}"/>
          </ac:spMkLst>
        </pc:spChg>
        <pc:spChg chg="mod">
          <ac:chgData name="Jack Fan" userId="8b9220e4b9692598" providerId="LiveId" clId="{9419857C-B193-4AB3-A0D6-6A9ED5E555B7}" dt="2024-06-18T03:33:47.697" v="11" actId="113"/>
          <ac:spMkLst>
            <pc:docMk/>
            <pc:sldMk cId="0" sldId="262"/>
            <ac:spMk id="156" creationId="{00000000-0000-0000-0000-000000000000}"/>
          </ac:spMkLst>
        </pc:spChg>
        <pc:spChg chg="mod">
          <ac:chgData name="Jack Fan" userId="8b9220e4b9692598" providerId="LiveId" clId="{9419857C-B193-4AB3-A0D6-6A9ED5E555B7}" dt="2024-06-18T03:33:47.697" v="11" actId="113"/>
          <ac:spMkLst>
            <pc:docMk/>
            <pc:sldMk cId="0" sldId="262"/>
            <ac:spMk id="157" creationId="{00000000-0000-0000-0000-000000000000}"/>
          </ac:spMkLst>
        </pc:spChg>
      </pc:sldChg>
      <pc:sldChg chg="modSp mod">
        <pc:chgData name="Jack Fan" userId="8b9220e4b9692598" providerId="LiveId" clId="{9419857C-B193-4AB3-A0D6-6A9ED5E555B7}" dt="2024-06-18T03:33:51.577" v="12" actId="113"/>
        <pc:sldMkLst>
          <pc:docMk/>
          <pc:sldMk cId="0" sldId="263"/>
        </pc:sldMkLst>
        <pc:spChg chg="mod">
          <ac:chgData name="Jack Fan" userId="8b9220e4b9692598" providerId="LiveId" clId="{9419857C-B193-4AB3-A0D6-6A9ED5E555B7}" dt="2024-06-18T03:33:51.577" v="12" actId="113"/>
          <ac:spMkLst>
            <pc:docMk/>
            <pc:sldMk cId="0" sldId="263"/>
            <ac:spMk id="170" creationId="{00000000-0000-0000-0000-000000000000}"/>
          </ac:spMkLst>
        </pc:spChg>
        <pc:spChg chg="mod">
          <ac:chgData name="Jack Fan" userId="8b9220e4b9692598" providerId="LiveId" clId="{9419857C-B193-4AB3-A0D6-6A9ED5E555B7}" dt="2024-06-18T03:33:51.577" v="12" actId="113"/>
          <ac:spMkLst>
            <pc:docMk/>
            <pc:sldMk cId="0" sldId="263"/>
            <ac:spMk id="171" creationId="{00000000-0000-0000-0000-000000000000}"/>
          </ac:spMkLst>
        </pc:spChg>
      </pc:sldChg>
      <pc:sldChg chg="modSp mod">
        <pc:chgData name="Jack Fan" userId="8b9220e4b9692598" providerId="LiveId" clId="{9419857C-B193-4AB3-A0D6-6A9ED5E555B7}" dt="2024-06-18T03:33:54.670" v="13" actId="113"/>
        <pc:sldMkLst>
          <pc:docMk/>
          <pc:sldMk cId="0" sldId="264"/>
        </pc:sldMkLst>
        <pc:spChg chg="mod">
          <ac:chgData name="Jack Fan" userId="8b9220e4b9692598" providerId="LiveId" clId="{9419857C-B193-4AB3-A0D6-6A9ED5E555B7}" dt="2024-06-18T03:33:54.670" v="13" actId="113"/>
          <ac:spMkLst>
            <pc:docMk/>
            <pc:sldMk cId="0" sldId="264"/>
            <ac:spMk id="198" creationId="{00000000-0000-0000-0000-000000000000}"/>
          </ac:spMkLst>
        </pc:spChg>
        <pc:spChg chg="mod">
          <ac:chgData name="Jack Fan" userId="8b9220e4b9692598" providerId="LiveId" clId="{9419857C-B193-4AB3-A0D6-6A9ED5E555B7}" dt="2024-06-18T03:33:54.670" v="13" actId="113"/>
          <ac:spMkLst>
            <pc:docMk/>
            <pc:sldMk cId="0" sldId="264"/>
            <ac:spMk id="201" creationId="{00000000-0000-0000-0000-000000000000}"/>
          </ac:spMkLst>
        </pc:spChg>
        <pc:spChg chg="mod">
          <ac:chgData name="Jack Fan" userId="8b9220e4b9692598" providerId="LiveId" clId="{9419857C-B193-4AB3-A0D6-6A9ED5E555B7}" dt="2024-06-18T03:33:54.670" v="13" actId="113"/>
          <ac:spMkLst>
            <pc:docMk/>
            <pc:sldMk cId="0" sldId="264"/>
            <ac:spMk id="202" creationId="{00000000-0000-0000-0000-000000000000}"/>
          </ac:spMkLst>
        </pc:spChg>
      </pc:sldChg>
      <pc:sldChg chg="modSp mod">
        <pc:chgData name="Jack Fan" userId="8b9220e4b9692598" providerId="LiveId" clId="{9419857C-B193-4AB3-A0D6-6A9ED5E555B7}" dt="2024-06-18T03:34:01.307" v="14" actId="113"/>
        <pc:sldMkLst>
          <pc:docMk/>
          <pc:sldMk cId="0" sldId="265"/>
        </pc:sldMkLst>
        <pc:spChg chg="mod">
          <ac:chgData name="Jack Fan" userId="8b9220e4b9692598" providerId="LiveId" clId="{9419857C-B193-4AB3-A0D6-6A9ED5E555B7}" dt="2024-06-18T03:34:01.307" v="14" actId="113"/>
          <ac:spMkLst>
            <pc:docMk/>
            <pc:sldMk cId="0" sldId="265"/>
            <ac:spMk id="214" creationId="{00000000-0000-0000-0000-000000000000}"/>
          </ac:spMkLst>
        </pc:spChg>
        <pc:spChg chg="mod">
          <ac:chgData name="Jack Fan" userId="8b9220e4b9692598" providerId="LiveId" clId="{9419857C-B193-4AB3-A0D6-6A9ED5E555B7}" dt="2024-06-18T03:34:01.307" v="14" actId="113"/>
          <ac:spMkLst>
            <pc:docMk/>
            <pc:sldMk cId="0" sldId="265"/>
            <ac:spMk id="216" creationId="{00000000-0000-0000-0000-000000000000}"/>
          </ac:spMkLst>
        </pc:spChg>
        <pc:spChg chg="mod">
          <ac:chgData name="Jack Fan" userId="8b9220e4b9692598" providerId="LiveId" clId="{9419857C-B193-4AB3-A0D6-6A9ED5E555B7}" dt="2024-06-18T03:34:01.307" v="14" actId="113"/>
          <ac:spMkLst>
            <pc:docMk/>
            <pc:sldMk cId="0" sldId="265"/>
            <ac:spMk id="217" creationId="{00000000-0000-0000-0000-000000000000}"/>
          </ac:spMkLst>
        </pc:spChg>
      </pc:sldChg>
      <pc:sldChg chg="modSp mod">
        <pc:chgData name="Jack Fan" userId="8b9220e4b9692598" providerId="LiveId" clId="{9419857C-B193-4AB3-A0D6-6A9ED5E555B7}" dt="2024-06-18T03:34:08.990" v="16" actId="113"/>
        <pc:sldMkLst>
          <pc:docMk/>
          <pc:sldMk cId="0" sldId="267"/>
        </pc:sldMkLst>
        <pc:spChg chg="mod">
          <ac:chgData name="Jack Fan" userId="8b9220e4b9692598" providerId="LiveId" clId="{9419857C-B193-4AB3-A0D6-6A9ED5E555B7}" dt="2024-06-18T03:34:08.990" v="16" actId="113"/>
          <ac:spMkLst>
            <pc:docMk/>
            <pc:sldMk cId="0" sldId="267"/>
            <ac:spMk id="231" creationId="{00000000-0000-0000-0000-000000000000}"/>
          </ac:spMkLst>
        </pc:spChg>
      </pc:sldChg>
      <pc:sldChg chg="modSp">
        <pc:chgData name="Jack Fan" userId="8b9220e4b9692598" providerId="LiveId" clId="{9419857C-B193-4AB3-A0D6-6A9ED5E555B7}" dt="2024-06-18T03:34:14.257" v="17" actId="113"/>
        <pc:sldMkLst>
          <pc:docMk/>
          <pc:sldMk cId="0" sldId="271"/>
        </pc:sldMkLst>
        <pc:spChg chg="mod">
          <ac:chgData name="Jack Fan" userId="8b9220e4b9692598" providerId="LiveId" clId="{9419857C-B193-4AB3-A0D6-6A9ED5E555B7}" dt="2024-06-18T03:34:14.257" v="17" actId="113"/>
          <ac:spMkLst>
            <pc:docMk/>
            <pc:sldMk cId="0" sldId="271"/>
            <ac:spMk id="270" creationId="{00000000-0000-0000-0000-000000000000}"/>
          </ac:spMkLst>
        </pc:spChg>
      </pc:sldChg>
      <pc:sldChg chg="modSp mod">
        <pc:chgData name="Jack Fan" userId="8b9220e4b9692598" providerId="LiveId" clId="{9419857C-B193-4AB3-A0D6-6A9ED5E555B7}" dt="2024-06-18T03:34:17.037" v="18" actId="113"/>
        <pc:sldMkLst>
          <pc:docMk/>
          <pc:sldMk cId="0" sldId="272"/>
        </pc:sldMkLst>
        <pc:spChg chg="mod">
          <ac:chgData name="Jack Fan" userId="8b9220e4b9692598" providerId="LiveId" clId="{9419857C-B193-4AB3-A0D6-6A9ED5E555B7}" dt="2024-06-18T03:34:17.037" v="18" actId="113"/>
          <ac:spMkLst>
            <pc:docMk/>
            <pc:sldMk cId="0" sldId="272"/>
            <ac:spMk id="276" creationId="{00000000-0000-0000-0000-000000000000}"/>
          </ac:spMkLst>
        </pc:spChg>
      </pc:sldChg>
      <pc:sldChg chg="modSp mod">
        <pc:chgData name="Jack Fan" userId="8b9220e4b9692598" providerId="LiveId" clId="{9419857C-B193-4AB3-A0D6-6A9ED5E555B7}" dt="2024-06-18T03:34:21.321" v="19" actId="113"/>
        <pc:sldMkLst>
          <pc:docMk/>
          <pc:sldMk cId="0" sldId="273"/>
        </pc:sldMkLst>
        <pc:spChg chg="mod">
          <ac:chgData name="Jack Fan" userId="8b9220e4b9692598" providerId="LiveId" clId="{9419857C-B193-4AB3-A0D6-6A9ED5E555B7}" dt="2024-06-18T03:34:21.321" v="19" actId="113"/>
          <ac:spMkLst>
            <pc:docMk/>
            <pc:sldMk cId="0" sldId="273"/>
            <ac:spMk id="285" creationId="{00000000-0000-0000-0000-000000000000}"/>
          </ac:spMkLst>
        </pc:spChg>
        <pc:spChg chg="mod">
          <ac:chgData name="Jack Fan" userId="8b9220e4b9692598" providerId="LiveId" clId="{9419857C-B193-4AB3-A0D6-6A9ED5E555B7}" dt="2024-06-18T03:34:21.321" v="19" actId="113"/>
          <ac:spMkLst>
            <pc:docMk/>
            <pc:sldMk cId="0" sldId="273"/>
            <ac:spMk id="286" creationId="{00000000-0000-0000-0000-000000000000}"/>
          </ac:spMkLst>
        </pc:spChg>
        <pc:spChg chg="mod">
          <ac:chgData name="Jack Fan" userId="8b9220e4b9692598" providerId="LiveId" clId="{9419857C-B193-4AB3-A0D6-6A9ED5E555B7}" dt="2024-06-18T03:34:21.321" v="19" actId="113"/>
          <ac:spMkLst>
            <pc:docMk/>
            <pc:sldMk cId="0" sldId="273"/>
            <ac:spMk id="289" creationId="{00000000-0000-0000-0000-000000000000}"/>
          </ac:spMkLst>
        </pc:spChg>
      </pc:sldChg>
      <pc:sldChg chg="modSp mod">
        <pc:chgData name="Jack Fan" userId="8b9220e4b9692598" providerId="LiveId" clId="{9419857C-B193-4AB3-A0D6-6A9ED5E555B7}" dt="2024-06-18T03:34:28.862" v="21" actId="113"/>
        <pc:sldMkLst>
          <pc:docMk/>
          <pc:sldMk cId="0" sldId="275"/>
        </pc:sldMkLst>
        <pc:spChg chg="mod">
          <ac:chgData name="Jack Fan" userId="8b9220e4b9692598" providerId="LiveId" clId="{9419857C-B193-4AB3-A0D6-6A9ED5E555B7}" dt="2024-06-18T03:34:28.862" v="21" actId="113"/>
          <ac:spMkLst>
            <pc:docMk/>
            <pc:sldMk cId="0" sldId="275"/>
            <ac:spMk id="303" creationId="{00000000-0000-0000-0000-000000000000}"/>
          </ac:spMkLst>
        </pc:spChg>
        <pc:spChg chg="mod">
          <ac:chgData name="Jack Fan" userId="8b9220e4b9692598" providerId="LiveId" clId="{9419857C-B193-4AB3-A0D6-6A9ED5E555B7}" dt="2024-06-18T03:34:28.862" v="21" actId="113"/>
          <ac:spMkLst>
            <pc:docMk/>
            <pc:sldMk cId="0" sldId="275"/>
            <ac:spMk id="308" creationId="{00000000-0000-0000-0000-000000000000}"/>
          </ac:spMkLst>
        </pc:spChg>
      </pc:sldChg>
      <pc:sldChg chg="modSp">
        <pc:chgData name="Jack Fan" userId="8b9220e4b9692598" providerId="LiveId" clId="{9419857C-B193-4AB3-A0D6-6A9ED5E555B7}" dt="2024-06-18T03:34:41.410" v="22" actId="113"/>
        <pc:sldMkLst>
          <pc:docMk/>
          <pc:sldMk cId="0" sldId="287"/>
        </pc:sldMkLst>
        <pc:spChg chg="mod">
          <ac:chgData name="Jack Fan" userId="8b9220e4b9692598" providerId="LiveId" clId="{9419857C-B193-4AB3-A0D6-6A9ED5E555B7}" dt="2024-06-18T03:34:41.410" v="22" actId="113"/>
          <ac:spMkLst>
            <pc:docMk/>
            <pc:sldMk cId="0" sldId="287"/>
            <ac:spMk id="383" creationId="{00000000-0000-0000-0000-000000000000}"/>
          </ac:spMkLst>
        </pc:spChg>
      </pc:sldChg>
      <pc:sldChg chg="modSp mod">
        <pc:chgData name="Jack Fan" userId="8b9220e4b9692598" providerId="LiveId" clId="{9419857C-B193-4AB3-A0D6-6A9ED5E555B7}" dt="2024-06-18T03:34:48.469" v="24" actId="113"/>
        <pc:sldMkLst>
          <pc:docMk/>
          <pc:sldMk cId="0" sldId="289"/>
        </pc:sldMkLst>
        <pc:spChg chg="mod">
          <ac:chgData name="Jack Fan" userId="8b9220e4b9692598" providerId="LiveId" clId="{9419857C-B193-4AB3-A0D6-6A9ED5E555B7}" dt="2024-06-18T03:34:48.469" v="24" actId="113"/>
          <ac:spMkLst>
            <pc:docMk/>
            <pc:sldMk cId="0" sldId="289"/>
            <ac:spMk id="398" creationId="{00000000-0000-0000-0000-000000000000}"/>
          </ac:spMkLst>
        </pc:spChg>
      </pc:sldChg>
      <pc:sldChg chg="modSp mod">
        <pc:chgData name="Jack Fan" userId="8b9220e4b9692598" providerId="LiveId" clId="{9419857C-B193-4AB3-A0D6-6A9ED5E555B7}" dt="2024-06-18T03:34:51.447" v="25" actId="113"/>
        <pc:sldMkLst>
          <pc:docMk/>
          <pc:sldMk cId="0" sldId="290"/>
        </pc:sldMkLst>
        <pc:spChg chg="mod">
          <ac:chgData name="Jack Fan" userId="8b9220e4b9692598" providerId="LiveId" clId="{9419857C-B193-4AB3-A0D6-6A9ED5E555B7}" dt="2024-06-18T03:34:51.447" v="25" actId="113"/>
          <ac:spMkLst>
            <pc:docMk/>
            <pc:sldMk cId="0" sldId="290"/>
            <ac:spMk id="409" creationId="{00000000-0000-0000-0000-000000000000}"/>
          </ac:spMkLst>
        </pc:spChg>
      </pc:sldChg>
      <pc:sldChg chg="modSp mod">
        <pc:chgData name="Jack Fan" userId="8b9220e4b9692598" providerId="LiveId" clId="{9419857C-B193-4AB3-A0D6-6A9ED5E555B7}" dt="2024-06-18T03:34:53.977" v="26" actId="113"/>
        <pc:sldMkLst>
          <pc:docMk/>
          <pc:sldMk cId="0" sldId="291"/>
        </pc:sldMkLst>
        <pc:spChg chg="mod">
          <ac:chgData name="Jack Fan" userId="8b9220e4b9692598" providerId="LiveId" clId="{9419857C-B193-4AB3-A0D6-6A9ED5E555B7}" dt="2024-06-18T03:34:53.977" v="26" actId="113"/>
          <ac:spMkLst>
            <pc:docMk/>
            <pc:sldMk cId="0" sldId="291"/>
            <ac:spMk id="421" creationId="{00000000-0000-0000-0000-000000000000}"/>
          </ac:spMkLst>
        </pc:spChg>
      </pc:sldChg>
      <pc:sldChg chg="modSp mod">
        <pc:chgData name="Jack Fan" userId="8b9220e4b9692598" providerId="LiveId" clId="{9419857C-B193-4AB3-A0D6-6A9ED5E555B7}" dt="2024-06-18T03:34:56.711" v="27" actId="113"/>
        <pc:sldMkLst>
          <pc:docMk/>
          <pc:sldMk cId="0" sldId="292"/>
        </pc:sldMkLst>
        <pc:spChg chg="mod">
          <ac:chgData name="Jack Fan" userId="8b9220e4b9692598" providerId="LiveId" clId="{9419857C-B193-4AB3-A0D6-6A9ED5E555B7}" dt="2024-06-18T03:34:56.711" v="27" actId="113"/>
          <ac:spMkLst>
            <pc:docMk/>
            <pc:sldMk cId="0" sldId="292"/>
            <ac:spMk id="432" creationId="{00000000-0000-0000-0000-000000000000}"/>
          </ac:spMkLst>
        </pc:spChg>
      </pc:sldChg>
      <pc:sldChg chg="modSp mod">
        <pc:chgData name="Jack Fan" userId="8b9220e4b9692598" providerId="LiveId" clId="{9419857C-B193-4AB3-A0D6-6A9ED5E555B7}" dt="2024-06-18T03:35:00.808" v="28" actId="113"/>
        <pc:sldMkLst>
          <pc:docMk/>
          <pc:sldMk cId="0" sldId="294"/>
        </pc:sldMkLst>
        <pc:spChg chg="mod">
          <ac:chgData name="Jack Fan" userId="8b9220e4b9692598" providerId="LiveId" clId="{9419857C-B193-4AB3-A0D6-6A9ED5E555B7}" dt="2024-06-18T03:35:00.808" v="28" actId="113"/>
          <ac:spMkLst>
            <pc:docMk/>
            <pc:sldMk cId="0" sldId="294"/>
            <ac:spMk id="449" creationId="{00000000-0000-0000-0000-000000000000}"/>
          </ac:spMkLst>
        </pc:spChg>
      </pc:sldChg>
      <pc:sldChg chg="modSp mod">
        <pc:chgData name="Jack Fan" userId="8b9220e4b9692598" providerId="LiveId" clId="{9419857C-B193-4AB3-A0D6-6A9ED5E555B7}" dt="2024-06-18T03:35:03.399" v="29" actId="113"/>
        <pc:sldMkLst>
          <pc:docMk/>
          <pc:sldMk cId="0" sldId="295"/>
        </pc:sldMkLst>
        <pc:spChg chg="mod">
          <ac:chgData name="Jack Fan" userId="8b9220e4b9692598" providerId="LiveId" clId="{9419857C-B193-4AB3-A0D6-6A9ED5E555B7}" dt="2024-06-18T03:35:03.399" v="29" actId="113"/>
          <ac:spMkLst>
            <pc:docMk/>
            <pc:sldMk cId="0" sldId="295"/>
            <ac:spMk id="454" creationId="{00000000-0000-0000-0000-000000000000}"/>
          </ac:spMkLst>
        </pc:spChg>
      </pc:sldChg>
      <pc:sldChg chg="modSp mod">
        <pc:chgData name="Jack Fan" userId="8b9220e4b9692598" providerId="LiveId" clId="{9419857C-B193-4AB3-A0D6-6A9ED5E555B7}" dt="2024-06-18T03:35:07.347" v="30" actId="113"/>
        <pc:sldMkLst>
          <pc:docMk/>
          <pc:sldMk cId="0" sldId="296"/>
        </pc:sldMkLst>
        <pc:spChg chg="mod">
          <ac:chgData name="Jack Fan" userId="8b9220e4b9692598" providerId="LiveId" clId="{9419857C-B193-4AB3-A0D6-6A9ED5E555B7}" dt="2024-06-18T03:35:07.347" v="30" actId="113"/>
          <ac:spMkLst>
            <pc:docMk/>
            <pc:sldMk cId="0" sldId="296"/>
            <ac:spMk id="471" creationId="{00000000-0000-0000-0000-000000000000}"/>
          </ac:spMkLst>
        </pc:spChg>
      </pc:sldChg>
      <pc:sldChg chg="modSp mod modNotesTx">
        <pc:chgData name="Jack Fan" userId="8b9220e4b9692598" providerId="LiveId" clId="{9419857C-B193-4AB3-A0D6-6A9ED5E555B7}" dt="2024-06-18T04:18:46.114" v="1083" actId="20577"/>
        <pc:sldMkLst>
          <pc:docMk/>
          <pc:sldMk cId="0" sldId="297"/>
        </pc:sldMkLst>
        <pc:spChg chg="mod">
          <ac:chgData name="Jack Fan" userId="8b9220e4b9692598" providerId="LiveId" clId="{9419857C-B193-4AB3-A0D6-6A9ED5E555B7}" dt="2024-06-18T03:35:11.529" v="32" actId="1036"/>
          <ac:spMkLst>
            <pc:docMk/>
            <pc:sldMk cId="0" sldId="297"/>
            <ac:spMk id="488" creationId="{00000000-0000-0000-0000-000000000000}"/>
          </ac:spMkLst>
        </pc:spChg>
        <pc:spChg chg="mod">
          <ac:chgData name="Jack Fan" userId="8b9220e4b9692598" providerId="LiveId" clId="{9419857C-B193-4AB3-A0D6-6A9ED5E555B7}" dt="2024-06-18T03:35:11.529" v="32" actId="1036"/>
          <ac:spMkLst>
            <pc:docMk/>
            <pc:sldMk cId="0" sldId="297"/>
            <ac:spMk id="489" creationId="{00000000-0000-0000-0000-000000000000}"/>
          </ac:spMkLst>
        </pc:spChg>
        <pc:spChg chg="mod">
          <ac:chgData name="Jack Fan" userId="8b9220e4b9692598" providerId="LiveId" clId="{9419857C-B193-4AB3-A0D6-6A9ED5E555B7}" dt="2024-06-18T03:35:11.529" v="32" actId="1036"/>
          <ac:spMkLst>
            <pc:docMk/>
            <pc:sldMk cId="0" sldId="297"/>
            <ac:spMk id="490" creationId="{00000000-0000-0000-0000-000000000000}"/>
          </ac:spMkLst>
        </pc:spChg>
      </pc:sldChg>
      <pc:sldChg chg="modSp mod">
        <pc:chgData name="Jack Fan" userId="8b9220e4b9692598" providerId="LiveId" clId="{9419857C-B193-4AB3-A0D6-6A9ED5E555B7}" dt="2024-06-18T03:35:13.947" v="33" actId="113"/>
        <pc:sldMkLst>
          <pc:docMk/>
          <pc:sldMk cId="0" sldId="298"/>
        </pc:sldMkLst>
        <pc:spChg chg="mod">
          <ac:chgData name="Jack Fan" userId="8b9220e4b9692598" providerId="LiveId" clId="{9419857C-B193-4AB3-A0D6-6A9ED5E555B7}" dt="2024-06-18T03:35:13.947" v="33" actId="113"/>
          <ac:spMkLst>
            <pc:docMk/>
            <pc:sldMk cId="0" sldId="298"/>
            <ac:spMk id="513" creationId="{00000000-0000-0000-0000-000000000000}"/>
          </ac:spMkLst>
        </pc:spChg>
      </pc:sldChg>
      <pc:sldChg chg="modSp mod">
        <pc:chgData name="Jack Fan" userId="8b9220e4b9692598" providerId="LiveId" clId="{9419857C-B193-4AB3-A0D6-6A9ED5E555B7}" dt="2024-06-18T03:33:00.418" v="0" actId="113"/>
        <pc:sldMkLst>
          <pc:docMk/>
          <pc:sldMk cId="0" sldId="301"/>
        </pc:sldMkLst>
        <pc:spChg chg="mod">
          <ac:chgData name="Jack Fan" userId="8b9220e4b9692598" providerId="LiveId" clId="{9419857C-B193-4AB3-A0D6-6A9ED5E555B7}" dt="2024-06-18T03:33:00.418" v="0" actId="113"/>
          <ac:spMkLst>
            <pc:docMk/>
            <pc:sldMk cId="0" sldId="301"/>
            <ac:spMk id="561" creationId="{00000000-0000-0000-0000-000000000000}"/>
          </ac:spMkLst>
        </pc:spChg>
      </pc:sldChg>
      <pc:sldChg chg="modSp mod">
        <pc:chgData name="Jack Fan" userId="8b9220e4b9692598" providerId="LiveId" clId="{9419857C-B193-4AB3-A0D6-6A9ED5E555B7}" dt="2024-06-18T03:35:18.849" v="34" actId="113"/>
        <pc:sldMkLst>
          <pc:docMk/>
          <pc:sldMk cId="0" sldId="302"/>
        </pc:sldMkLst>
        <pc:spChg chg="mod">
          <ac:chgData name="Jack Fan" userId="8b9220e4b9692598" providerId="LiveId" clId="{9419857C-B193-4AB3-A0D6-6A9ED5E555B7}" dt="2024-06-18T03:35:18.849" v="34" actId="113"/>
          <ac:spMkLst>
            <pc:docMk/>
            <pc:sldMk cId="0" sldId="302"/>
            <ac:spMk id="590" creationId="{00000000-0000-0000-0000-000000000000}"/>
          </ac:spMkLst>
        </pc:spChg>
      </pc:sldChg>
      <pc:sldChg chg="modSp mod">
        <pc:chgData name="Jack Fan" userId="8b9220e4b9692598" providerId="LiveId" clId="{9419857C-B193-4AB3-A0D6-6A9ED5E555B7}" dt="2024-06-18T03:35:22.192" v="35" actId="113"/>
        <pc:sldMkLst>
          <pc:docMk/>
          <pc:sldMk cId="0" sldId="303"/>
        </pc:sldMkLst>
        <pc:spChg chg="mod">
          <ac:chgData name="Jack Fan" userId="8b9220e4b9692598" providerId="LiveId" clId="{9419857C-B193-4AB3-A0D6-6A9ED5E555B7}" dt="2024-06-18T03:35:22.192" v="35" actId="113"/>
          <ac:spMkLst>
            <pc:docMk/>
            <pc:sldMk cId="0" sldId="303"/>
            <ac:spMk id="599" creationId="{00000000-0000-0000-0000-000000000000}"/>
          </ac:spMkLst>
        </pc:spChg>
      </pc:sldChg>
      <pc:sldChg chg="modSp mod">
        <pc:chgData name="Jack Fan" userId="8b9220e4b9692598" providerId="LiveId" clId="{9419857C-B193-4AB3-A0D6-6A9ED5E555B7}" dt="2024-06-18T03:35:24.897" v="36" actId="113"/>
        <pc:sldMkLst>
          <pc:docMk/>
          <pc:sldMk cId="0" sldId="304"/>
        </pc:sldMkLst>
        <pc:spChg chg="mod">
          <ac:chgData name="Jack Fan" userId="8b9220e4b9692598" providerId="LiveId" clId="{9419857C-B193-4AB3-A0D6-6A9ED5E555B7}" dt="2024-06-18T03:35:24.897" v="36" actId="113"/>
          <ac:spMkLst>
            <pc:docMk/>
            <pc:sldMk cId="0" sldId="304"/>
            <ac:spMk id="660" creationId="{00000000-0000-0000-0000-000000000000}"/>
          </ac:spMkLst>
        </pc:spChg>
      </pc:sldChg>
      <pc:sldChg chg="addSp modSp mod">
        <pc:chgData name="Jack Fan" userId="8b9220e4b9692598" providerId="LiveId" clId="{9419857C-B193-4AB3-A0D6-6A9ED5E555B7}" dt="2024-06-18T20:03:05.184" v="1305" actId="1038"/>
        <pc:sldMkLst>
          <pc:docMk/>
          <pc:sldMk cId="0" sldId="305"/>
        </pc:sldMkLst>
        <pc:spChg chg="add mod">
          <ac:chgData name="Jack Fan" userId="8b9220e4b9692598" providerId="LiveId" clId="{9419857C-B193-4AB3-A0D6-6A9ED5E555B7}" dt="2024-06-18T20:03:05.184" v="1305" actId="1038"/>
          <ac:spMkLst>
            <pc:docMk/>
            <pc:sldMk cId="0" sldId="305"/>
            <ac:spMk id="2" creationId="{86327644-8945-F864-8900-71A708CF858E}"/>
          </ac:spMkLst>
        </pc:spChg>
        <pc:spChg chg="mod">
          <ac:chgData name="Jack Fan" userId="8b9220e4b9692598" providerId="LiveId" clId="{9419857C-B193-4AB3-A0D6-6A9ED5E555B7}" dt="2024-06-18T03:35:27.279" v="37" actId="113"/>
          <ac:spMkLst>
            <pc:docMk/>
            <pc:sldMk cId="0" sldId="305"/>
            <ac:spMk id="670" creationId="{00000000-0000-0000-0000-000000000000}"/>
          </ac:spMkLst>
        </pc:spChg>
        <pc:spChg chg="mod">
          <ac:chgData name="Jack Fan" userId="8b9220e4b9692598" providerId="LiveId" clId="{9419857C-B193-4AB3-A0D6-6A9ED5E555B7}" dt="2024-06-18T20:02:49.034" v="1296" actId="1076"/>
          <ac:spMkLst>
            <pc:docMk/>
            <pc:sldMk cId="0" sldId="305"/>
            <ac:spMk id="686" creationId="{00000000-0000-0000-0000-000000000000}"/>
          </ac:spMkLst>
        </pc:spChg>
      </pc:sldChg>
      <pc:sldChg chg="modSp mod">
        <pc:chgData name="Jack Fan" userId="8b9220e4b9692598" providerId="LiveId" clId="{9419857C-B193-4AB3-A0D6-6A9ED5E555B7}" dt="2024-06-18T03:35:31.459" v="38" actId="113"/>
        <pc:sldMkLst>
          <pc:docMk/>
          <pc:sldMk cId="0" sldId="306"/>
        </pc:sldMkLst>
        <pc:spChg chg="mod">
          <ac:chgData name="Jack Fan" userId="8b9220e4b9692598" providerId="LiveId" clId="{9419857C-B193-4AB3-A0D6-6A9ED5E555B7}" dt="2024-06-18T03:35:31.459" v="38" actId="113"/>
          <ac:spMkLst>
            <pc:docMk/>
            <pc:sldMk cId="0" sldId="306"/>
            <ac:spMk id="695" creationId="{00000000-0000-0000-0000-000000000000}"/>
          </ac:spMkLst>
        </pc:spChg>
      </pc:sldChg>
      <pc:sldChg chg="modSp mod">
        <pc:chgData name="Jack Fan" userId="8b9220e4b9692598" providerId="LiveId" clId="{9419857C-B193-4AB3-A0D6-6A9ED5E555B7}" dt="2024-06-18T03:35:33.367" v="39" actId="113"/>
        <pc:sldMkLst>
          <pc:docMk/>
          <pc:sldMk cId="0" sldId="307"/>
        </pc:sldMkLst>
        <pc:spChg chg="mod">
          <ac:chgData name="Jack Fan" userId="8b9220e4b9692598" providerId="LiveId" clId="{9419857C-B193-4AB3-A0D6-6A9ED5E555B7}" dt="2024-06-18T03:35:33.367" v="39" actId="113"/>
          <ac:spMkLst>
            <pc:docMk/>
            <pc:sldMk cId="0" sldId="307"/>
            <ac:spMk id="710" creationId="{00000000-0000-0000-0000-000000000000}"/>
          </ac:spMkLst>
        </pc:spChg>
      </pc:sldChg>
      <pc:sldChg chg="modSp mod">
        <pc:chgData name="Jack Fan" userId="8b9220e4b9692598" providerId="LiveId" clId="{9419857C-B193-4AB3-A0D6-6A9ED5E555B7}" dt="2024-06-18T03:35:35.319" v="40" actId="113"/>
        <pc:sldMkLst>
          <pc:docMk/>
          <pc:sldMk cId="0" sldId="308"/>
        </pc:sldMkLst>
        <pc:spChg chg="mod">
          <ac:chgData name="Jack Fan" userId="8b9220e4b9692598" providerId="LiveId" clId="{9419857C-B193-4AB3-A0D6-6A9ED5E555B7}" dt="2024-06-18T03:35:35.319" v="40" actId="113"/>
          <ac:spMkLst>
            <pc:docMk/>
            <pc:sldMk cId="0" sldId="308"/>
            <ac:spMk id="721" creationId="{00000000-0000-0000-0000-000000000000}"/>
          </ac:spMkLst>
        </pc:spChg>
      </pc:sldChg>
      <pc:sldChg chg="modSp mod">
        <pc:chgData name="Jack Fan" userId="8b9220e4b9692598" providerId="LiveId" clId="{9419857C-B193-4AB3-A0D6-6A9ED5E555B7}" dt="2024-06-18T03:35:37.907" v="42" actId="1036"/>
        <pc:sldMkLst>
          <pc:docMk/>
          <pc:sldMk cId="0" sldId="309"/>
        </pc:sldMkLst>
        <pc:spChg chg="mod">
          <ac:chgData name="Jack Fan" userId="8b9220e4b9692598" providerId="LiveId" clId="{9419857C-B193-4AB3-A0D6-6A9ED5E555B7}" dt="2024-06-18T03:35:37.907" v="42" actId="1036"/>
          <ac:spMkLst>
            <pc:docMk/>
            <pc:sldMk cId="0" sldId="309"/>
            <ac:spMk id="727" creationId="{00000000-0000-0000-0000-000000000000}"/>
          </ac:spMkLst>
        </pc:spChg>
        <pc:spChg chg="mod">
          <ac:chgData name="Jack Fan" userId="8b9220e4b9692598" providerId="LiveId" clId="{9419857C-B193-4AB3-A0D6-6A9ED5E555B7}" dt="2024-06-18T03:35:37.337" v="41" actId="113"/>
          <ac:spMkLst>
            <pc:docMk/>
            <pc:sldMk cId="0" sldId="309"/>
            <ac:spMk id="728" creationId="{00000000-0000-0000-0000-000000000000}"/>
          </ac:spMkLst>
        </pc:spChg>
      </pc:sldChg>
      <pc:sldChg chg="modSp mod">
        <pc:chgData name="Jack Fan" userId="8b9220e4b9692598" providerId="LiveId" clId="{9419857C-B193-4AB3-A0D6-6A9ED5E555B7}" dt="2024-06-18T03:35:40.962" v="43" actId="113"/>
        <pc:sldMkLst>
          <pc:docMk/>
          <pc:sldMk cId="0" sldId="311"/>
        </pc:sldMkLst>
        <pc:spChg chg="mod">
          <ac:chgData name="Jack Fan" userId="8b9220e4b9692598" providerId="LiveId" clId="{9419857C-B193-4AB3-A0D6-6A9ED5E555B7}" dt="2024-06-18T03:35:40.962" v="43" actId="113"/>
          <ac:spMkLst>
            <pc:docMk/>
            <pc:sldMk cId="0" sldId="311"/>
            <ac:spMk id="765" creationId="{00000000-0000-0000-0000-000000000000}"/>
          </ac:spMkLst>
        </pc:spChg>
      </pc:sldChg>
      <pc:sldChg chg="modSp mod">
        <pc:chgData name="Jack Fan" userId="8b9220e4b9692598" providerId="LiveId" clId="{9419857C-B193-4AB3-A0D6-6A9ED5E555B7}" dt="2024-06-18T03:35:44.792" v="44" actId="113"/>
        <pc:sldMkLst>
          <pc:docMk/>
          <pc:sldMk cId="0" sldId="314"/>
        </pc:sldMkLst>
        <pc:spChg chg="mod">
          <ac:chgData name="Jack Fan" userId="8b9220e4b9692598" providerId="LiveId" clId="{9419857C-B193-4AB3-A0D6-6A9ED5E555B7}" dt="2024-06-18T03:35:44.792" v="44" actId="113"/>
          <ac:spMkLst>
            <pc:docMk/>
            <pc:sldMk cId="0" sldId="314"/>
            <ac:spMk id="784" creationId="{00000000-0000-0000-0000-000000000000}"/>
          </ac:spMkLst>
        </pc:spChg>
      </pc:sldChg>
      <pc:sldChg chg="modSp mod">
        <pc:chgData name="Jack Fan" userId="8b9220e4b9692598" providerId="LiveId" clId="{9419857C-B193-4AB3-A0D6-6A9ED5E555B7}" dt="2024-06-18T03:35:47.359" v="45" actId="113"/>
        <pc:sldMkLst>
          <pc:docMk/>
          <pc:sldMk cId="0" sldId="315"/>
        </pc:sldMkLst>
        <pc:spChg chg="mod">
          <ac:chgData name="Jack Fan" userId="8b9220e4b9692598" providerId="LiveId" clId="{9419857C-B193-4AB3-A0D6-6A9ED5E555B7}" dt="2024-06-18T03:35:47.359" v="45" actId="113"/>
          <ac:spMkLst>
            <pc:docMk/>
            <pc:sldMk cId="0" sldId="315"/>
            <ac:spMk id="799" creationId="{00000000-0000-0000-0000-000000000000}"/>
          </ac:spMkLst>
        </pc:spChg>
        <pc:spChg chg="mod">
          <ac:chgData name="Jack Fan" userId="8b9220e4b9692598" providerId="LiveId" clId="{9419857C-B193-4AB3-A0D6-6A9ED5E555B7}" dt="2024-06-18T03:35:47.359" v="45" actId="113"/>
          <ac:spMkLst>
            <pc:docMk/>
            <pc:sldMk cId="0" sldId="315"/>
            <ac:spMk id="800" creationId="{00000000-0000-0000-0000-000000000000}"/>
          </ac:spMkLst>
        </pc:spChg>
        <pc:spChg chg="mod">
          <ac:chgData name="Jack Fan" userId="8b9220e4b9692598" providerId="LiveId" clId="{9419857C-B193-4AB3-A0D6-6A9ED5E555B7}" dt="2024-06-18T03:35:47.359" v="45" actId="113"/>
          <ac:spMkLst>
            <pc:docMk/>
            <pc:sldMk cId="0" sldId="315"/>
            <ac:spMk id="801" creationId="{00000000-0000-0000-0000-000000000000}"/>
          </ac:spMkLst>
        </pc:spChg>
        <pc:spChg chg="mod">
          <ac:chgData name="Jack Fan" userId="8b9220e4b9692598" providerId="LiveId" clId="{9419857C-B193-4AB3-A0D6-6A9ED5E555B7}" dt="2024-06-18T03:35:47.359" v="45" actId="113"/>
          <ac:spMkLst>
            <pc:docMk/>
            <pc:sldMk cId="0" sldId="315"/>
            <ac:spMk id="802" creationId="{00000000-0000-0000-0000-000000000000}"/>
          </ac:spMkLst>
        </pc:spChg>
        <pc:spChg chg="mod">
          <ac:chgData name="Jack Fan" userId="8b9220e4b9692598" providerId="LiveId" clId="{9419857C-B193-4AB3-A0D6-6A9ED5E555B7}" dt="2024-06-18T03:35:47.359" v="45" actId="113"/>
          <ac:spMkLst>
            <pc:docMk/>
            <pc:sldMk cId="0" sldId="315"/>
            <ac:spMk id="803" creationId="{00000000-0000-0000-0000-000000000000}"/>
          </ac:spMkLst>
        </pc:spChg>
        <pc:spChg chg="mod">
          <ac:chgData name="Jack Fan" userId="8b9220e4b9692598" providerId="LiveId" clId="{9419857C-B193-4AB3-A0D6-6A9ED5E555B7}" dt="2024-06-18T03:35:47.359" v="45" actId="113"/>
          <ac:spMkLst>
            <pc:docMk/>
            <pc:sldMk cId="0" sldId="315"/>
            <ac:spMk id="804" creationId="{00000000-0000-0000-0000-000000000000}"/>
          </ac:spMkLst>
        </pc:spChg>
        <pc:spChg chg="mod">
          <ac:chgData name="Jack Fan" userId="8b9220e4b9692598" providerId="LiveId" clId="{9419857C-B193-4AB3-A0D6-6A9ED5E555B7}" dt="2024-06-18T03:35:47.359" v="45" actId="113"/>
          <ac:spMkLst>
            <pc:docMk/>
            <pc:sldMk cId="0" sldId="315"/>
            <ac:spMk id="805" creationId="{00000000-0000-0000-0000-000000000000}"/>
          </ac:spMkLst>
        </pc:spChg>
        <pc:spChg chg="mod">
          <ac:chgData name="Jack Fan" userId="8b9220e4b9692598" providerId="LiveId" clId="{9419857C-B193-4AB3-A0D6-6A9ED5E555B7}" dt="2024-06-18T03:35:47.359" v="45" actId="113"/>
          <ac:spMkLst>
            <pc:docMk/>
            <pc:sldMk cId="0" sldId="315"/>
            <ac:spMk id="806" creationId="{00000000-0000-0000-0000-000000000000}"/>
          </ac:spMkLst>
        </pc:spChg>
        <pc:spChg chg="mod">
          <ac:chgData name="Jack Fan" userId="8b9220e4b9692598" providerId="LiveId" clId="{9419857C-B193-4AB3-A0D6-6A9ED5E555B7}" dt="2024-06-18T03:35:47.359" v="45" actId="113"/>
          <ac:spMkLst>
            <pc:docMk/>
            <pc:sldMk cId="0" sldId="315"/>
            <ac:spMk id="807" creationId="{00000000-0000-0000-0000-000000000000}"/>
          </ac:spMkLst>
        </pc:spChg>
        <pc:spChg chg="mod">
          <ac:chgData name="Jack Fan" userId="8b9220e4b9692598" providerId="LiveId" clId="{9419857C-B193-4AB3-A0D6-6A9ED5E555B7}" dt="2024-06-18T03:35:47.359" v="45" actId="113"/>
          <ac:spMkLst>
            <pc:docMk/>
            <pc:sldMk cId="0" sldId="315"/>
            <ac:spMk id="808" creationId="{00000000-0000-0000-0000-000000000000}"/>
          </ac:spMkLst>
        </pc:spChg>
        <pc:spChg chg="mod">
          <ac:chgData name="Jack Fan" userId="8b9220e4b9692598" providerId="LiveId" clId="{9419857C-B193-4AB3-A0D6-6A9ED5E555B7}" dt="2024-06-18T03:35:47.359" v="45" actId="113"/>
          <ac:spMkLst>
            <pc:docMk/>
            <pc:sldMk cId="0" sldId="315"/>
            <ac:spMk id="809" creationId="{00000000-0000-0000-0000-000000000000}"/>
          </ac:spMkLst>
        </pc:spChg>
        <pc:spChg chg="mod">
          <ac:chgData name="Jack Fan" userId="8b9220e4b9692598" providerId="LiveId" clId="{9419857C-B193-4AB3-A0D6-6A9ED5E555B7}" dt="2024-06-18T03:35:47.359" v="45" actId="113"/>
          <ac:spMkLst>
            <pc:docMk/>
            <pc:sldMk cId="0" sldId="315"/>
            <ac:spMk id="810" creationId="{00000000-0000-0000-0000-000000000000}"/>
          </ac:spMkLst>
        </pc:spChg>
        <pc:spChg chg="mod">
          <ac:chgData name="Jack Fan" userId="8b9220e4b9692598" providerId="LiveId" clId="{9419857C-B193-4AB3-A0D6-6A9ED5E555B7}" dt="2024-06-18T03:35:47.359" v="45" actId="113"/>
          <ac:spMkLst>
            <pc:docMk/>
            <pc:sldMk cId="0" sldId="315"/>
            <ac:spMk id="811" creationId="{00000000-0000-0000-0000-000000000000}"/>
          </ac:spMkLst>
        </pc:spChg>
        <pc:spChg chg="mod">
          <ac:chgData name="Jack Fan" userId="8b9220e4b9692598" providerId="LiveId" clId="{9419857C-B193-4AB3-A0D6-6A9ED5E555B7}" dt="2024-06-18T03:35:47.359" v="45" actId="113"/>
          <ac:spMkLst>
            <pc:docMk/>
            <pc:sldMk cId="0" sldId="315"/>
            <ac:spMk id="812" creationId="{00000000-0000-0000-0000-000000000000}"/>
          </ac:spMkLst>
        </pc:spChg>
        <pc:spChg chg="mod">
          <ac:chgData name="Jack Fan" userId="8b9220e4b9692598" providerId="LiveId" clId="{9419857C-B193-4AB3-A0D6-6A9ED5E555B7}" dt="2024-06-18T03:35:47.359" v="45" actId="113"/>
          <ac:spMkLst>
            <pc:docMk/>
            <pc:sldMk cId="0" sldId="315"/>
            <ac:spMk id="816" creationId="{00000000-0000-0000-0000-000000000000}"/>
          </ac:spMkLst>
        </pc:spChg>
        <pc:spChg chg="mod">
          <ac:chgData name="Jack Fan" userId="8b9220e4b9692598" providerId="LiveId" clId="{9419857C-B193-4AB3-A0D6-6A9ED5E555B7}" dt="2024-06-18T03:35:47.359" v="45" actId="113"/>
          <ac:spMkLst>
            <pc:docMk/>
            <pc:sldMk cId="0" sldId="315"/>
            <ac:spMk id="817" creationId="{00000000-0000-0000-0000-000000000000}"/>
          </ac:spMkLst>
        </pc:spChg>
        <pc:spChg chg="mod">
          <ac:chgData name="Jack Fan" userId="8b9220e4b9692598" providerId="LiveId" clId="{9419857C-B193-4AB3-A0D6-6A9ED5E555B7}" dt="2024-06-18T03:35:47.359" v="45" actId="113"/>
          <ac:spMkLst>
            <pc:docMk/>
            <pc:sldMk cId="0" sldId="315"/>
            <ac:spMk id="818" creationId="{00000000-0000-0000-0000-000000000000}"/>
          </ac:spMkLst>
        </pc:spChg>
      </pc:sldChg>
      <pc:sldChg chg="modSp mod">
        <pc:chgData name="Jack Fan" userId="8b9220e4b9692598" providerId="LiveId" clId="{9419857C-B193-4AB3-A0D6-6A9ED5E555B7}" dt="2024-06-18T03:35:50.130" v="46" actId="113"/>
        <pc:sldMkLst>
          <pc:docMk/>
          <pc:sldMk cId="0" sldId="316"/>
        </pc:sldMkLst>
        <pc:spChg chg="mod">
          <ac:chgData name="Jack Fan" userId="8b9220e4b9692598" providerId="LiveId" clId="{9419857C-B193-4AB3-A0D6-6A9ED5E555B7}" dt="2024-06-18T03:35:50.130" v="46" actId="113"/>
          <ac:spMkLst>
            <pc:docMk/>
            <pc:sldMk cId="0" sldId="316"/>
            <ac:spMk id="845" creationId="{00000000-0000-0000-0000-000000000000}"/>
          </ac:spMkLst>
        </pc:spChg>
      </pc:sldChg>
      <pc:sldChg chg="modSp mod">
        <pc:chgData name="Jack Fan" userId="8b9220e4b9692598" providerId="LiveId" clId="{9419857C-B193-4AB3-A0D6-6A9ED5E555B7}" dt="2024-06-18T03:35:52.757" v="47" actId="113"/>
        <pc:sldMkLst>
          <pc:docMk/>
          <pc:sldMk cId="0" sldId="317"/>
        </pc:sldMkLst>
        <pc:spChg chg="mod">
          <ac:chgData name="Jack Fan" userId="8b9220e4b9692598" providerId="LiveId" clId="{9419857C-B193-4AB3-A0D6-6A9ED5E555B7}" dt="2024-06-18T03:35:52.757" v="47" actId="113"/>
          <ac:spMkLst>
            <pc:docMk/>
            <pc:sldMk cId="0" sldId="317"/>
            <ac:spMk id="873" creationId="{00000000-0000-0000-0000-000000000000}"/>
          </ac:spMkLst>
        </pc:spChg>
      </pc:sldChg>
      <pc:sldChg chg="modSp mod">
        <pc:chgData name="Jack Fan" userId="8b9220e4b9692598" providerId="LiveId" clId="{9419857C-B193-4AB3-A0D6-6A9ED5E555B7}" dt="2024-06-18T03:35:55.121" v="48" actId="113"/>
        <pc:sldMkLst>
          <pc:docMk/>
          <pc:sldMk cId="0" sldId="318"/>
        </pc:sldMkLst>
        <pc:spChg chg="mod">
          <ac:chgData name="Jack Fan" userId="8b9220e4b9692598" providerId="LiveId" clId="{9419857C-B193-4AB3-A0D6-6A9ED5E555B7}" dt="2024-06-18T03:35:55.121" v="48" actId="113"/>
          <ac:spMkLst>
            <pc:docMk/>
            <pc:sldMk cId="0" sldId="318"/>
            <ac:spMk id="919" creationId="{00000000-0000-0000-0000-000000000000}"/>
          </ac:spMkLst>
        </pc:spChg>
      </pc:sldChg>
      <pc:sldChg chg="modSp mod">
        <pc:chgData name="Jack Fan" userId="8b9220e4b9692598" providerId="LiveId" clId="{9419857C-B193-4AB3-A0D6-6A9ED5E555B7}" dt="2024-06-18T03:35:57.812" v="50" actId="27636"/>
        <pc:sldMkLst>
          <pc:docMk/>
          <pc:sldMk cId="0" sldId="319"/>
        </pc:sldMkLst>
        <pc:spChg chg="mod">
          <ac:chgData name="Jack Fan" userId="8b9220e4b9692598" providerId="LiveId" clId="{9419857C-B193-4AB3-A0D6-6A9ED5E555B7}" dt="2024-06-18T03:35:57.812" v="50" actId="27636"/>
          <ac:spMkLst>
            <pc:docMk/>
            <pc:sldMk cId="0" sldId="319"/>
            <ac:spMk id="967" creationId="{00000000-0000-0000-0000-000000000000}"/>
          </ac:spMkLst>
        </pc:spChg>
        <pc:spChg chg="mod">
          <ac:chgData name="Jack Fan" userId="8b9220e4b9692598" providerId="LiveId" clId="{9419857C-B193-4AB3-A0D6-6A9ED5E555B7}" dt="2024-06-18T03:35:57.766" v="49" actId="113"/>
          <ac:spMkLst>
            <pc:docMk/>
            <pc:sldMk cId="0" sldId="319"/>
            <ac:spMk id="968" creationId="{00000000-0000-0000-0000-000000000000}"/>
          </ac:spMkLst>
        </pc:spChg>
      </pc:sldChg>
      <pc:sldChg chg="modSp mod">
        <pc:chgData name="Jack Fan" userId="8b9220e4b9692598" providerId="LiveId" clId="{9419857C-B193-4AB3-A0D6-6A9ED5E555B7}" dt="2024-06-18T03:36:02.057" v="52" actId="113"/>
        <pc:sldMkLst>
          <pc:docMk/>
          <pc:sldMk cId="0" sldId="320"/>
        </pc:sldMkLst>
        <pc:spChg chg="mod">
          <ac:chgData name="Jack Fan" userId="8b9220e4b9692598" providerId="LiveId" clId="{9419857C-B193-4AB3-A0D6-6A9ED5E555B7}" dt="2024-06-18T03:36:02.057" v="52" actId="113"/>
          <ac:spMkLst>
            <pc:docMk/>
            <pc:sldMk cId="0" sldId="320"/>
            <ac:spMk id="974" creationId="{00000000-0000-0000-0000-000000000000}"/>
          </ac:spMkLst>
        </pc:spChg>
        <pc:spChg chg="mod">
          <ac:chgData name="Jack Fan" userId="8b9220e4b9692598" providerId="LiveId" clId="{9419857C-B193-4AB3-A0D6-6A9ED5E555B7}" dt="2024-06-18T03:36:02.057" v="52" actId="113"/>
          <ac:spMkLst>
            <pc:docMk/>
            <pc:sldMk cId="0" sldId="320"/>
            <ac:spMk id="975" creationId="{00000000-0000-0000-0000-000000000000}"/>
          </ac:spMkLst>
        </pc:spChg>
        <pc:spChg chg="mod">
          <ac:chgData name="Jack Fan" userId="8b9220e4b9692598" providerId="LiveId" clId="{9419857C-B193-4AB3-A0D6-6A9ED5E555B7}" dt="2024-06-18T03:36:02.057" v="52" actId="113"/>
          <ac:spMkLst>
            <pc:docMk/>
            <pc:sldMk cId="0" sldId="320"/>
            <ac:spMk id="976" creationId="{00000000-0000-0000-0000-000000000000}"/>
          </ac:spMkLst>
        </pc:spChg>
      </pc:sldChg>
      <pc:sldChg chg="addSp modSp mod">
        <pc:chgData name="Jack Fan" userId="8b9220e4b9692598" providerId="LiveId" clId="{9419857C-B193-4AB3-A0D6-6A9ED5E555B7}" dt="2024-06-18T20:04:18.950" v="1306"/>
        <pc:sldMkLst>
          <pc:docMk/>
          <pc:sldMk cId="0" sldId="321"/>
        </pc:sldMkLst>
        <pc:spChg chg="add mod">
          <ac:chgData name="Jack Fan" userId="8b9220e4b9692598" providerId="LiveId" clId="{9419857C-B193-4AB3-A0D6-6A9ED5E555B7}" dt="2024-06-18T20:04:18.950" v="1306"/>
          <ac:spMkLst>
            <pc:docMk/>
            <pc:sldMk cId="0" sldId="321"/>
            <ac:spMk id="2" creationId="{5135232D-4099-BFFF-CFF1-5BE011466A9E}"/>
          </ac:spMkLst>
        </pc:spChg>
        <pc:spChg chg="mod">
          <ac:chgData name="Jack Fan" userId="8b9220e4b9692598" providerId="LiveId" clId="{9419857C-B193-4AB3-A0D6-6A9ED5E555B7}" dt="2024-06-18T03:36:06.531" v="53" actId="113"/>
          <ac:spMkLst>
            <pc:docMk/>
            <pc:sldMk cId="0" sldId="321"/>
            <ac:spMk id="983" creationId="{00000000-0000-0000-0000-000000000000}"/>
          </ac:spMkLst>
        </pc:spChg>
        <pc:spChg chg="mod">
          <ac:chgData name="Jack Fan" userId="8b9220e4b9692598" providerId="LiveId" clId="{9419857C-B193-4AB3-A0D6-6A9ED5E555B7}" dt="2024-06-18T03:36:09.262" v="55" actId="1036"/>
          <ac:spMkLst>
            <pc:docMk/>
            <pc:sldMk cId="0" sldId="321"/>
            <ac:spMk id="998" creationId="{00000000-0000-0000-0000-000000000000}"/>
          </ac:spMkLst>
        </pc:spChg>
      </pc:sldChg>
      <pc:sldChg chg="modSp mod">
        <pc:chgData name="Jack Fan" userId="8b9220e4b9692598" providerId="LiveId" clId="{9419857C-B193-4AB3-A0D6-6A9ED5E555B7}" dt="2024-06-18T03:36:12.099" v="56" actId="113"/>
        <pc:sldMkLst>
          <pc:docMk/>
          <pc:sldMk cId="0" sldId="322"/>
        </pc:sldMkLst>
        <pc:spChg chg="mod">
          <ac:chgData name="Jack Fan" userId="8b9220e4b9692598" providerId="LiveId" clId="{9419857C-B193-4AB3-A0D6-6A9ED5E555B7}" dt="2024-06-18T03:36:12.099" v="56" actId="113"/>
          <ac:spMkLst>
            <pc:docMk/>
            <pc:sldMk cId="0" sldId="322"/>
            <ac:spMk id="1006" creationId="{00000000-0000-0000-0000-000000000000}"/>
          </ac:spMkLst>
        </pc:spChg>
      </pc:sldChg>
      <pc:sldChg chg="modSp mod">
        <pc:chgData name="Jack Fan" userId="8b9220e4b9692598" providerId="LiveId" clId="{9419857C-B193-4AB3-A0D6-6A9ED5E555B7}" dt="2024-06-18T03:36:15.818" v="57" actId="113"/>
        <pc:sldMkLst>
          <pc:docMk/>
          <pc:sldMk cId="0" sldId="323"/>
        </pc:sldMkLst>
        <pc:spChg chg="mod">
          <ac:chgData name="Jack Fan" userId="8b9220e4b9692598" providerId="LiveId" clId="{9419857C-B193-4AB3-A0D6-6A9ED5E555B7}" dt="2024-06-18T03:36:15.818" v="57" actId="113"/>
          <ac:spMkLst>
            <pc:docMk/>
            <pc:sldMk cId="0" sldId="323"/>
            <ac:spMk id="1014" creationId="{00000000-0000-0000-0000-000000000000}"/>
          </ac:spMkLst>
        </pc:spChg>
      </pc:sldChg>
      <pc:sldChg chg="modSp mod">
        <pc:chgData name="Jack Fan" userId="8b9220e4b9692598" providerId="LiveId" clId="{9419857C-B193-4AB3-A0D6-6A9ED5E555B7}" dt="2024-06-18T03:36:18.036" v="58" actId="113"/>
        <pc:sldMkLst>
          <pc:docMk/>
          <pc:sldMk cId="0" sldId="324"/>
        </pc:sldMkLst>
        <pc:spChg chg="mod">
          <ac:chgData name="Jack Fan" userId="8b9220e4b9692598" providerId="LiveId" clId="{9419857C-B193-4AB3-A0D6-6A9ED5E555B7}" dt="2024-06-18T03:36:18.036" v="58" actId="113"/>
          <ac:spMkLst>
            <pc:docMk/>
            <pc:sldMk cId="0" sldId="324"/>
            <ac:spMk id="1023" creationId="{00000000-0000-0000-0000-000000000000}"/>
          </ac:spMkLst>
        </pc:spChg>
      </pc:sldChg>
      <pc:sldChg chg="modSp mod">
        <pc:chgData name="Jack Fan" userId="8b9220e4b9692598" providerId="LiveId" clId="{9419857C-B193-4AB3-A0D6-6A9ED5E555B7}" dt="2024-06-18T03:36:21.077" v="59" actId="113"/>
        <pc:sldMkLst>
          <pc:docMk/>
          <pc:sldMk cId="0" sldId="326"/>
        </pc:sldMkLst>
        <pc:spChg chg="mod">
          <ac:chgData name="Jack Fan" userId="8b9220e4b9692598" providerId="LiveId" clId="{9419857C-B193-4AB3-A0D6-6A9ED5E555B7}" dt="2024-06-18T03:36:21.077" v="59" actId="113"/>
          <ac:spMkLst>
            <pc:docMk/>
            <pc:sldMk cId="0" sldId="326"/>
            <ac:spMk id="1069" creationId="{00000000-0000-0000-0000-000000000000}"/>
          </ac:spMkLst>
        </pc:spChg>
      </pc:sldChg>
      <pc:sldChg chg="modSp mod">
        <pc:chgData name="Jack Fan" userId="8b9220e4b9692598" providerId="LiveId" clId="{9419857C-B193-4AB3-A0D6-6A9ED5E555B7}" dt="2024-06-18T03:36:23.189" v="60" actId="113"/>
        <pc:sldMkLst>
          <pc:docMk/>
          <pc:sldMk cId="0" sldId="327"/>
        </pc:sldMkLst>
        <pc:spChg chg="mod">
          <ac:chgData name="Jack Fan" userId="8b9220e4b9692598" providerId="LiveId" clId="{9419857C-B193-4AB3-A0D6-6A9ED5E555B7}" dt="2024-06-18T03:36:23.189" v="60" actId="113"/>
          <ac:spMkLst>
            <pc:docMk/>
            <pc:sldMk cId="0" sldId="327"/>
            <ac:spMk id="1079" creationId="{00000000-0000-0000-0000-000000000000}"/>
          </ac:spMkLst>
        </pc:spChg>
      </pc:sldChg>
      <pc:sldChg chg="modSp mod">
        <pc:chgData name="Jack Fan" userId="8b9220e4b9692598" providerId="LiveId" clId="{9419857C-B193-4AB3-A0D6-6A9ED5E555B7}" dt="2024-06-18T03:36:27.527" v="61" actId="113"/>
        <pc:sldMkLst>
          <pc:docMk/>
          <pc:sldMk cId="0" sldId="328"/>
        </pc:sldMkLst>
        <pc:spChg chg="mod">
          <ac:chgData name="Jack Fan" userId="8b9220e4b9692598" providerId="LiveId" clId="{9419857C-B193-4AB3-A0D6-6A9ED5E555B7}" dt="2024-06-18T03:36:27.527" v="61" actId="113"/>
          <ac:spMkLst>
            <pc:docMk/>
            <pc:sldMk cId="0" sldId="328"/>
            <ac:spMk id="1091" creationId="{00000000-0000-0000-0000-000000000000}"/>
          </ac:spMkLst>
        </pc:spChg>
        <pc:spChg chg="mod">
          <ac:chgData name="Jack Fan" userId="8b9220e4b9692598" providerId="LiveId" clId="{9419857C-B193-4AB3-A0D6-6A9ED5E555B7}" dt="2024-06-18T03:36:27.527" v="61" actId="113"/>
          <ac:spMkLst>
            <pc:docMk/>
            <pc:sldMk cId="0" sldId="328"/>
            <ac:spMk id="1092" creationId="{00000000-0000-0000-0000-000000000000}"/>
          </ac:spMkLst>
        </pc:spChg>
        <pc:spChg chg="mod">
          <ac:chgData name="Jack Fan" userId="8b9220e4b9692598" providerId="LiveId" clId="{9419857C-B193-4AB3-A0D6-6A9ED5E555B7}" dt="2024-06-18T03:36:27.527" v="61" actId="113"/>
          <ac:spMkLst>
            <pc:docMk/>
            <pc:sldMk cId="0" sldId="328"/>
            <ac:spMk id="1093" creationId="{00000000-0000-0000-0000-000000000000}"/>
          </ac:spMkLst>
        </pc:spChg>
      </pc:sldChg>
      <pc:sldChg chg="modSp mod">
        <pc:chgData name="Jack Fan" userId="8b9220e4b9692598" providerId="LiveId" clId="{9419857C-B193-4AB3-A0D6-6A9ED5E555B7}" dt="2024-06-18T03:36:29.937" v="62" actId="113"/>
        <pc:sldMkLst>
          <pc:docMk/>
          <pc:sldMk cId="0" sldId="329"/>
        </pc:sldMkLst>
        <pc:spChg chg="mod">
          <ac:chgData name="Jack Fan" userId="8b9220e4b9692598" providerId="LiveId" clId="{9419857C-B193-4AB3-A0D6-6A9ED5E555B7}" dt="2024-06-18T03:36:29.937" v="62" actId="113"/>
          <ac:spMkLst>
            <pc:docMk/>
            <pc:sldMk cId="0" sldId="329"/>
            <ac:spMk id="1098" creationId="{00000000-0000-0000-0000-000000000000}"/>
          </ac:spMkLst>
        </pc:spChg>
      </pc:sldChg>
      <pc:sldChg chg="modSp mod">
        <pc:chgData name="Jack Fan" userId="8b9220e4b9692598" providerId="LiveId" clId="{9419857C-B193-4AB3-A0D6-6A9ED5E555B7}" dt="2024-06-18T03:36:45.189" v="64" actId="113"/>
        <pc:sldMkLst>
          <pc:docMk/>
          <pc:sldMk cId="0" sldId="330"/>
        </pc:sldMkLst>
        <pc:spChg chg="mod">
          <ac:chgData name="Jack Fan" userId="8b9220e4b9692598" providerId="LiveId" clId="{9419857C-B193-4AB3-A0D6-6A9ED5E555B7}" dt="2024-06-18T03:36:45.189" v="64" actId="113"/>
          <ac:spMkLst>
            <pc:docMk/>
            <pc:sldMk cId="0" sldId="330"/>
            <ac:spMk id="1129" creationId="{00000000-0000-0000-0000-000000000000}"/>
          </ac:spMkLst>
        </pc:spChg>
      </pc:sldChg>
      <pc:sldChg chg="modSp mod">
        <pc:chgData name="Jack Fan" userId="8b9220e4b9692598" providerId="LiveId" clId="{9419857C-B193-4AB3-A0D6-6A9ED5E555B7}" dt="2024-06-18T03:36:55.679" v="70" actId="113"/>
        <pc:sldMkLst>
          <pc:docMk/>
          <pc:sldMk cId="0" sldId="331"/>
        </pc:sldMkLst>
        <pc:spChg chg="mod">
          <ac:chgData name="Jack Fan" userId="8b9220e4b9692598" providerId="LiveId" clId="{9419857C-B193-4AB3-A0D6-6A9ED5E555B7}" dt="2024-06-18T03:36:55.679" v="70" actId="113"/>
          <ac:spMkLst>
            <pc:docMk/>
            <pc:sldMk cId="0" sldId="331"/>
            <ac:spMk id="1160" creationId="{00000000-0000-0000-0000-000000000000}"/>
          </ac:spMkLst>
        </pc:spChg>
      </pc:sldChg>
      <pc:sldChg chg="modSp mod">
        <pc:chgData name="Jack Fan" userId="8b9220e4b9692598" providerId="LiveId" clId="{9419857C-B193-4AB3-A0D6-6A9ED5E555B7}" dt="2024-06-18T04:20:57.179" v="1086" actId="1036"/>
        <pc:sldMkLst>
          <pc:docMk/>
          <pc:sldMk cId="0" sldId="332"/>
        </pc:sldMkLst>
        <pc:spChg chg="mod">
          <ac:chgData name="Jack Fan" userId="8b9220e4b9692598" providerId="LiveId" clId="{9419857C-B193-4AB3-A0D6-6A9ED5E555B7}" dt="2024-06-18T03:36:53.071" v="67" actId="113"/>
          <ac:spMkLst>
            <pc:docMk/>
            <pc:sldMk cId="0" sldId="332"/>
            <ac:spMk id="1165" creationId="{00000000-0000-0000-0000-000000000000}"/>
          </ac:spMkLst>
        </pc:spChg>
        <pc:spChg chg="mod">
          <ac:chgData name="Jack Fan" userId="8b9220e4b9692598" providerId="LiveId" clId="{9419857C-B193-4AB3-A0D6-6A9ED5E555B7}" dt="2024-06-18T03:36:53.071" v="67" actId="113"/>
          <ac:spMkLst>
            <pc:docMk/>
            <pc:sldMk cId="0" sldId="332"/>
            <ac:spMk id="1170" creationId="{00000000-0000-0000-0000-000000000000}"/>
          </ac:spMkLst>
        </pc:spChg>
        <pc:spChg chg="mod">
          <ac:chgData name="Jack Fan" userId="8b9220e4b9692598" providerId="LiveId" clId="{9419857C-B193-4AB3-A0D6-6A9ED5E555B7}" dt="2024-06-18T03:36:53.071" v="67" actId="113"/>
          <ac:spMkLst>
            <pc:docMk/>
            <pc:sldMk cId="0" sldId="332"/>
            <ac:spMk id="1172" creationId="{00000000-0000-0000-0000-000000000000}"/>
          </ac:spMkLst>
        </pc:spChg>
        <pc:spChg chg="mod">
          <ac:chgData name="Jack Fan" userId="8b9220e4b9692598" providerId="LiveId" clId="{9419857C-B193-4AB3-A0D6-6A9ED5E555B7}" dt="2024-06-18T03:36:53.071" v="67" actId="113"/>
          <ac:spMkLst>
            <pc:docMk/>
            <pc:sldMk cId="0" sldId="332"/>
            <ac:spMk id="1173" creationId="{00000000-0000-0000-0000-000000000000}"/>
          </ac:spMkLst>
        </pc:spChg>
        <pc:spChg chg="mod">
          <ac:chgData name="Jack Fan" userId="8b9220e4b9692598" providerId="LiveId" clId="{9419857C-B193-4AB3-A0D6-6A9ED5E555B7}" dt="2024-06-18T03:36:53.071" v="67" actId="113"/>
          <ac:spMkLst>
            <pc:docMk/>
            <pc:sldMk cId="0" sldId="332"/>
            <ac:spMk id="1174" creationId="{00000000-0000-0000-0000-000000000000}"/>
          </ac:spMkLst>
        </pc:spChg>
        <pc:spChg chg="mod">
          <ac:chgData name="Jack Fan" userId="8b9220e4b9692598" providerId="LiveId" clId="{9419857C-B193-4AB3-A0D6-6A9ED5E555B7}" dt="2024-06-18T03:36:53.071" v="67" actId="113"/>
          <ac:spMkLst>
            <pc:docMk/>
            <pc:sldMk cId="0" sldId="332"/>
            <ac:spMk id="1175" creationId="{00000000-0000-0000-0000-000000000000}"/>
          </ac:spMkLst>
        </pc:spChg>
        <pc:spChg chg="mod">
          <ac:chgData name="Jack Fan" userId="8b9220e4b9692598" providerId="LiveId" clId="{9419857C-B193-4AB3-A0D6-6A9ED5E555B7}" dt="2024-06-18T03:36:53.071" v="67" actId="113"/>
          <ac:spMkLst>
            <pc:docMk/>
            <pc:sldMk cId="0" sldId="332"/>
            <ac:spMk id="1176" creationId="{00000000-0000-0000-0000-000000000000}"/>
          </ac:spMkLst>
        </pc:spChg>
        <pc:spChg chg="mod">
          <ac:chgData name="Jack Fan" userId="8b9220e4b9692598" providerId="LiveId" clId="{9419857C-B193-4AB3-A0D6-6A9ED5E555B7}" dt="2024-06-18T03:36:53.071" v="67" actId="113"/>
          <ac:spMkLst>
            <pc:docMk/>
            <pc:sldMk cId="0" sldId="332"/>
            <ac:spMk id="1177" creationId="{00000000-0000-0000-0000-000000000000}"/>
          </ac:spMkLst>
        </pc:spChg>
        <pc:spChg chg="mod">
          <ac:chgData name="Jack Fan" userId="8b9220e4b9692598" providerId="LiveId" clId="{9419857C-B193-4AB3-A0D6-6A9ED5E555B7}" dt="2024-06-18T03:36:53.071" v="67" actId="113"/>
          <ac:spMkLst>
            <pc:docMk/>
            <pc:sldMk cId="0" sldId="332"/>
            <ac:spMk id="1178" creationId="{00000000-0000-0000-0000-000000000000}"/>
          </ac:spMkLst>
        </pc:spChg>
        <pc:spChg chg="mod">
          <ac:chgData name="Jack Fan" userId="8b9220e4b9692598" providerId="LiveId" clId="{9419857C-B193-4AB3-A0D6-6A9ED5E555B7}" dt="2024-06-18T03:36:53.071" v="67" actId="113"/>
          <ac:spMkLst>
            <pc:docMk/>
            <pc:sldMk cId="0" sldId="332"/>
            <ac:spMk id="1179" creationId="{00000000-0000-0000-0000-000000000000}"/>
          </ac:spMkLst>
        </pc:spChg>
        <pc:spChg chg="mod">
          <ac:chgData name="Jack Fan" userId="8b9220e4b9692598" providerId="LiveId" clId="{9419857C-B193-4AB3-A0D6-6A9ED5E555B7}" dt="2024-06-18T03:36:53.071" v="67" actId="113"/>
          <ac:spMkLst>
            <pc:docMk/>
            <pc:sldMk cId="0" sldId="332"/>
            <ac:spMk id="1180" creationId="{00000000-0000-0000-0000-000000000000}"/>
          </ac:spMkLst>
        </pc:spChg>
        <pc:spChg chg="mod">
          <ac:chgData name="Jack Fan" userId="8b9220e4b9692598" providerId="LiveId" clId="{9419857C-B193-4AB3-A0D6-6A9ED5E555B7}" dt="2024-06-18T03:36:53.071" v="67" actId="113"/>
          <ac:spMkLst>
            <pc:docMk/>
            <pc:sldMk cId="0" sldId="332"/>
            <ac:spMk id="1181" creationId="{00000000-0000-0000-0000-000000000000}"/>
          </ac:spMkLst>
        </pc:spChg>
        <pc:spChg chg="mod">
          <ac:chgData name="Jack Fan" userId="8b9220e4b9692598" providerId="LiveId" clId="{9419857C-B193-4AB3-A0D6-6A9ED5E555B7}" dt="2024-06-18T03:36:53.071" v="67" actId="113"/>
          <ac:spMkLst>
            <pc:docMk/>
            <pc:sldMk cId="0" sldId="332"/>
            <ac:spMk id="1182" creationId="{00000000-0000-0000-0000-000000000000}"/>
          </ac:spMkLst>
        </pc:spChg>
        <pc:spChg chg="mod">
          <ac:chgData name="Jack Fan" userId="8b9220e4b9692598" providerId="LiveId" clId="{9419857C-B193-4AB3-A0D6-6A9ED5E555B7}" dt="2024-06-18T03:36:53.071" v="67" actId="113"/>
          <ac:spMkLst>
            <pc:docMk/>
            <pc:sldMk cId="0" sldId="332"/>
            <ac:spMk id="1183" creationId="{00000000-0000-0000-0000-000000000000}"/>
          </ac:spMkLst>
        </pc:spChg>
        <pc:spChg chg="mod">
          <ac:chgData name="Jack Fan" userId="8b9220e4b9692598" providerId="LiveId" clId="{9419857C-B193-4AB3-A0D6-6A9ED5E555B7}" dt="2024-06-18T03:36:53.071" v="67" actId="113"/>
          <ac:spMkLst>
            <pc:docMk/>
            <pc:sldMk cId="0" sldId="332"/>
            <ac:spMk id="1184" creationId="{00000000-0000-0000-0000-000000000000}"/>
          </ac:spMkLst>
        </pc:spChg>
        <pc:spChg chg="mod">
          <ac:chgData name="Jack Fan" userId="8b9220e4b9692598" providerId="LiveId" clId="{9419857C-B193-4AB3-A0D6-6A9ED5E555B7}" dt="2024-06-18T03:36:53.071" v="67" actId="113"/>
          <ac:spMkLst>
            <pc:docMk/>
            <pc:sldMk cId="0" sldId="332"/>
            <ac:spMk id="1185" creationId="{00000000-0000-0000-0000-000000000000}"/>
          </ac:spMkLst>
        </pc:spChg>
        <pc:spChg chg="mod">
          <ac:chgData name="Jack Fan" userId="8b9220e4b9692598" providerId="LiveId" clId="{9419857C-B193-4AB3-A0D6-6A9ED5E555B7}" dt="2024-06-18T03:36:53.071" v="67" actId="113"/>
          <ac:spMkLst>
            <pc:docMk/>
            <pc:sldMk cId="0" sldId="332"/>
            <ac:spMk id="1186" creationId="{00000000-0000-0000-0000-000000000000}"/>
          </ac:spMkLst>
        </pc:spChg>
        <pc:spChg chg="mod">
          <ac:chgData name="Jack Fan" userId="8b9220e4b9692598" providerId="LiveId" clId="{9419857C-B193-4AB3-A0D6-6A9ED5E555B7}" dt="2024-06-18T03:36:53.071" v="67" actId="113"/>
          <ac:spMkLst>
            <pc:docMk/>
            <pc:sldMk cId="0" sldId="332"/>
            <ac:spMk id="1187" creationId="{00000000-0000-0000-0000-000000000000}"/>
          </ac:spMkLst>
        </pc:spChg>
        <pc:spChg chg="mod">
          <ac:chgData name="Jack Fan" userId="8b9220e4b9692598" providerId="LiveId" clId="{9419857C-B193-4AB3-A0D6-6A9ED5E555B7}" dt="2024-06-18T03:36:53.071" v="67" actId="113"/>
          <ac:spMkLst>
            <pc:docMk/>
            <pc:sldMk cId="0" sldId="332"/>
            <ac:spMk id="1188" creationId="{00000000-0000-0000-0000-000000000000}"/>
          </ac:spMkLst>
        </pc:spChg>
        <pc:spChg chg="mod">
          <ac:chgData name="Jack Fan" userId="8b9220e4b9692598" providerId="LiveId" clId="{9419857C-B193-4AB3-A0D6-6A9ED5E555B7}" dt="2024-06-18T03:36:53.071" v="67" actId="113"/>
          <ac:spMkLst>
            <pc:docMk/>
            <pc:sldMk cId="0" sldId="332"/>
            <ac:spMk id="1189" creationId="{00000000-0000-0000-0000-000000000000}"/>
          </ac:spMkLst>
        </pc:spChg>
        <pc:spChg chg="mod">
          <ac:chgData name="Jack Fan" userId="8b9220e4b9692598" providerId="LiveId" clId="{9419857C-B193-4AB3-A0D6-6A9ED5E555B7}" dt="2024-06-18T03:36:53.071" v="67" actId="113"/>
          <ac:spMkLst>
            <pc:docMk/>
            <pc:sldMk cId="0" sldId="332"/>
            <ac:spMk id="1190" creationId="{00000000-0000-0000-0000-000000000000}"/>
          </ac:spMkLst>
        </pc:spChg>
        <pc:spChg chg="mod">
          <ac:chgData name="Jack Fan" userId="8b9220e4b9692598" providerId="LiveId" clId="{9419857C-B193-4AB3-A0D6-6A9ED5E555B7}" dt="2024-06-18T04:20:57.179" v="1086" actId="1036"/>
          <ac:spMkLst>
            <pc:docMk/>
            <pc:sldMk cId="0" sldId="332"/>
            <ac:spMk id="1191" creationId="{00000000-0000-0000-0000-000000000000}"/>
          </ac:spMkLst>
        </pc:spChg>
      </pc:sldChg>
      <pc:sldChg chg="modSp mod">
        <pc:chgData name="Jack Fan" userId="8b9220e4b9692598" providerId="LiveId" clId="{9419857C-B193-4AB3-A0D6-6A9ED5E555B7}" dt="2024-06-18T04:21:00.254" v="1087" actId="113"/>
        <pc:sldMkLst>
          <pc:docMk/>
          <pc:sldMk cId="0" sldId="333"/>
        </pc:sldMkLst>
        <pc:spChg chg="mod">
          <ac:chgData name="Jack Fan" userId="8b9220e4b9692598" providerId="LiveId" clId="{9419857C-B193-4AB3-A0D6-6A9ED5E555B7}" dt="2024-06-18T04:21:00.254" v="1087" actId="113"/>
          <ac:spMkLst>
            <pc:docMk/>
            <pc:sldMk cId="0" sldId="333"/>
            <ac:spMk id="1222" creationId="{00000000-0000-0000-0000-000000000000}"/>
          </ac:spMkLst>
        </pc:spChg>
      </pc:sldChg>
      <pc:sldChg chg="modSp mod">
        <pc:chgData name="Jack Fan" userId="8b9220e4b9692598" providerId="LiveId" clId="{9419857C-B193-4AB3-A0D6-6A9ED5E555B7}" dt="2024-06-18T04:21:02.352" v="1088" actId="113"/>
        <pc:sldMkLst>
          <pc:docMk/>
          <pc:sldMk cId="0" sldId="334"/>
        </pc:sldMkLst>
        <pc:spChg chg="mod">
          <ac:chgData name="Jack Fan" userId="8b9220e4b9692598" providerId="LiveId" clId="{9419857C-B193-4AB3-A0D6-6A9ED5E555B7}" dt="2024-06-18T04:21:02.352" v="1088" actId="113"/>
          <ac:spMkLst>
            <pc:docMk/>
            <pc:sldMk cId="0" sldId="334"/>
            <ac:spMk id="1238" creationId="{00000000-0000-0000-0000-000000000000}"/>
          </ac:spMkLst>
        </pc:spChg>
      </pc:sldChg>
      <pc:sldChg chg="modSp mod">
        <pc:chgData name="Jack Fan" userId="8b9220e4b9692598" providerId="LiveId" clId="{9419857C-B193-4AB3-A0D6-6A9ED5E555B7}" dt="2024-06-18T03:36:57.722" v="71" actId="113"/>
        <pc:sldMkLst>
          <pc:docMk/>
          <pc:sldMk cId="0" sldId="335"/>
        </pc:sldMkLst>
        <pc:spChg chg="mod">
          <ac:chgData name="Jack Fan" userId="8b9220e4b9692598" providerId="LiveId" clId="{9419857C-B193-4AB3-A0D6-6A9ED5E555B7}" dt="2024-06-18T03:36:57.722" v="71" actId="113"/>
          <ac:spMkLst>
            <pc:docMk/>
            <pc:sldMk cId="0" sldId="335"/>
            <ac:spMk id="1248" creationId="{00000000-0000-0000-0000-000000000000}"/>
          </ac:spMkLst>
        </pc:spChg>
      </pc:sldChg>
      <pc:sldChg chg="modSp mod">
        <pc:chgData name="Jack Fan" userId="8b9220e4b9692598" providerId="LiveId" clId="{9419857C-B193-4AB3-A0D6-6A9ED5E555B7}" dt="2024-06-18T03:37:02.127" v="72" actId="113"/>
        <pc:sldMkLst>
          <pc:docMk/>
          <pc:sldMk cId="0" sldId="336"/>
        </pc:sldMkLst>
        <pc:spChg chg="mod">
          <ac:chgData name="Jack Fan" userId="8b9220e4b9692598" providerId="LiveId" clId="{9419857C-B193-4AB3-A0D6-6A9ED5E555B7}" dt="2024-06-18T03:37:02.127" v="72" actId="113"/>
          <ac:spMkLst>
            <pc:docMk/>
            <pc:sldMk cId="0" sldId="336"/>
            <ac:spMk id="1279" creationId="{00000000-0000-0000-0000-000000000000}"/>
          </ac:spMkLst>
        </pc:spChg>
      </pc:sldChg>
      <pc:sldChg chg="modSp mod">
        <pc:chgData name="Jack Fan" userId="8b9220e4b9692598" providerId="LiveId" clId="{9419857C-B193-4AB3-A0D6-6A9ED5E555B7}" dt="2024-06-18T03:37:04.667" v="73" actId="113"/>
        <pc:sldMkLst>
          <pc:docMk/>
          <pc:sldMk cId="0" sldId="337"/>
        </pc:sldMkLst>
        <pc:spChg chg="mod">
          <ac:chgData name="Jack Fan" userId="8b9220e4b9692598" providerId="LiveId" clId="{9419857C-B193-4AB3-A0D6-6A9ED5E555B7}" dt="2024-06-18T03:37:04.667" v="73" actId="113"/>
          <ac:spMkLst>
            <pc:docMk/>
            <pc:sldMk cId="0" sldId="337"/>
            <ac:spMk id="1310" creationId="{00000000-0000-0000-0000-000000000000}"/>
          </ac:spMkLst>
        </pc:spChg>
      </pc:sldChg>
      <pc:sldChg chg="modSp mod">
        <pc:chgData name="Jack Fan" userId="8b9220e4b9692598" providerId="LiveId" clId="{9419857C-B193-4AB3-A0D6-6A9ED5E555B7}" dt="2024-06-18T03:37:08.816" v="74" actId="113"/>
        <pc:sldMkLst>
          <pc:docMk/>
          <pc:sldMk cId="0" sldId="338"/>
        </pc:sldMkLst>
        <pc:spChg chg="mod">
          <ac:chgData name="Jack Fan" userId="8b9220e4b9692598" providerId="LiveId" clId="{9419857C-B193-4AB3-A0D6-6A9ED5E555B7}" dt="2024-06-18T03:37:08.816" v="74" actId="113"/>
          <ac:spMkLst>
            <pc:docMk/>
            <pc:sldMk cId="0" sldId="338"/>
            <ac:spMk id="1341" creationId="{00000000-0000-0000-0000-000000000000}"/>
          </ac:spMkLst>
        </pc:spChg>
      </pc:sldChg>
      <pc:sldChg chg="modSp mod">
        <pc:chgData name="Jack Fan" userId="8b9220e4b9692598" providerId="LiveId" clId="{9419857C-B193-4AB3-A0D6-6A9ED5E555B7}" dt="2024-06-18T03:37:10.777" v="75" actId="113"/>
        <pc:sldMkLst>
          <pc:docMk/>
          <pc:sldMk cId="0" sldId="339"/>
        </pc:sldMkLst>
        <pc:spChg chg="mod">
          <ac:chgData name="Jack Fan" userId="8b9220e4b9692598" providerId="LiveId" clId="{9419857C-B193-4AB3-A0D6-6A9ED5E555B7}" dt="2024-06-18T03:37:10.777" v="75" actId="113"/>
          <ac:spMkLst>
            <pc:docMk/>
            <pc:sldMk cId="0" sldId="339"/>
            <ac:spMk id="1375" creationId="{00000000-0000-0000-0000-000000000000}"/>
          </ac:spMkLst>
        </pc:spChg>
      </pc:sldChg>
      <pc:sldChg chg="modSp mod">
        <pc:chgData name="Jack Fan" userId="8b9220e4b9692598" providerId="LiveId" clId="{9419857C-B193-4AB3-A0D6-6A9ED5E555B7}" dt="2024-06-18T03:37:12.920" v="76" actId="113"/>
        <pc:sldMkLst>
          <pc:docMk/>
          <pc:sldMk cId="0" sldId="340"/>
        </pc:sldMkLst>
        <pc:spChg chg="mod">
          <ac:chgData name="Jack Fan" userId="8b9220e4b9692598" providerId="LiveId" clId="{9419857C-B193-4AB3-A0D6-6A9ED5E555B7}" dt="2024-06-18T03:37:12.920" v="76" actId="113"/>
          <ac:spMkLst>
            <pc:docMk/>
            <pc:sldMk cId="0" sldId="340"/>
            <ac:spMk id="1409" creationId="{00000000-0000-0000-0000-000000000000}"/>
          </ac:spMkLst>
        </pc:spChg>
      </pc:sldChg>
      <pc:sldChg chg="modSp mod modShow">
        <pc:chgData name="Jack Fan" userId="8b9220e4b9692598" providerId="LiveId" clId="{9419857C-B193-4AB3-A0D6-6A9ED5E555B7}" dt="2024-06-18T04:21:10.166" v="1089" actId="113"/>
        <pc:sldMkLst>
          <pc:docMk/>
          <pc:sldMk cId="0" sldId="341"/>
        </pc:sldMkLst>
        <pc:spChg chg="mod">
          <ac:chgData name="Jack Fan" userId="8b9220e4b9692598" providerId="LiveId" clId="{9419857C-B193-4AB3-A0D6-6A9ED5E555B7}" dt="2024-06-18T04:21:10.166" v="1089" actId="113"/>
          <ac:spMkLst>
            <pc:docMk/>
            <pc:sldMk cId="0" sldId="341"/>
            <ac:spMk id="1416" creationId="{00000000-0000-0000-0000-000000000000}"/>
          </ac:spMkLst>
        </pc:spChg>
      </pc:sldChg>
      <pc:sldChg chg="modSp mod">
        <pc:chgData name="Jack Fan" userId="8b9220e4b9692598" providerId="LiveId" clId="{9419857C-B193-4AB3-A0D6-6A9ED5E555B7}" dt="2024-06-18T03:37:15.966" v="77" actId="113"/>
        <pc:sldMkLst>
          <pc:docMk/>
          <pc:sldMk cId="0" sldId="342"/>
        </pc:sldMkLst>
        <pc:spChg chg="mod">
          <ac:chgData name="Jack Fan" userId="8b9220e4b9692598" providerId="LiveId" clId="{9419857C-B193-4AB3-A0D6-6A9ED5E555B7}" dt="2024-06-18T03:37:15.966" v="77" actId="113"/>
          <ac:spMkLst>
            <pc:docMk/>
            <pc:sldMk cId="0" sldId="342"/>
            <ac:spMk id="1426" creationId="{00000000-0000-0000-0000-000000000000}"/>
          </ac:spMkLst>
        </pc:spChg>
      </pc:sldChg>
      <pc:sldChg chg="modSp mod">
        <pc:chgData name="Jack Fan" userId="8b9220e4b9692598" providerId="LiveId" clId="{9419857C-B193-4AB3-A0D6-6A9ED5E555B7}" dt="2024-06-18T03:37:18.477" v="78" actId="113"/>
        <pc:sldMkLst>
          <pc:docMk/>
          <pc:sldMk cId="0" sldId="343"/>
        </pc:sldMkLst>
        <pc:spChg chg="mod">
          <ac:chgData name="Jack Fan" userId="8b9220e4b9692598" providerId="LiveId" clId="{9419857C-B193-4AB3-A0D6-6A9ED5E555B7}" dt="2024-06-18T03:37:18.477" v="78" actId="113"/>
          <ac:spMkLst>
            <pc:docMk/>
            <pc:sldMk cId="0" sldId="343"/>
            <ac:spMk id="1434" creationId="{00000000-0000-0000-0000-000000000000}"/>
          </ac:spMkLst>
        </pc:spChg>
      </pc:sldChg>
      <pc:sldChg chg="modSp mod">
        <pc:chgData name="Jack Fan" userId="8b9220e4b9692598" providerId="LiveId" clId="{9419857C-B193-4AB3-A0D6-6A9ED5E555B7}" dt="2024-06-18T03:37:20.809" v="79" actId="113"/>
        <pc:sldMkLst>
          <pc:docMk/>
          <pc:sldMk cId="0" sldId="344"/>
        </pc:sldMkLst>
        <pc:spChg chg="mod">
          <ac:chgData name="Jack Fan" userId="8b9220e4b9692598" providerId="LiveId" clId="{9419857C-B193-4AB3-A0D6-6A9ED5E555B7}" dt="2024-06-18T03:37:20.809" v="79" actId="113"/>
          <ac:spMkLst>
            <pc:docMk/>
            <pc:sldMk cId="0" sldId="344"/>
            <ac:spMk id="1445" creationId="{00000000-0000-0000-0000-000000000000}"/>
          </ac:spMkLst>
        </pc:spChg>
      </pc:sldChg>
      <pc:sldChg chg="modSp mod">
        <pc:chgData name="Jack Fan" userId="8b9220e4b9692598" providerId="LiveId" clId="{9419857C-B193-4AB3-A0D6-6A9ED5E555B7}" dt="2024-06-18T03:37:24.576" v="80" actId="113"/>
        <pc:sldMkLst>
          <pc:docMk/>
          <pc:sldMk cId="0" sldId="345"/>
        </pc:sldMkLst>
        <pc:spChg chg="mod">
          <ac:chgData name="Jack Fan" userId="8b9220e4b9692598" providerId="LiveId" clId="{9419857C-B193-4AB3-A0D6-6A9ED5E555B7}" dt="2024-06-18T03:37:24.576" v="80" actId="113"/>
          <ac:spMkLst>
            <pc:docMk/>
            <pc:sldMk cId="0" sldId="345"/>
            <ac:spMk id="1456" creationId="{00000000-0000-0000-0000-000000000000}"/>
          </ac:spMkLst>
        </pc:spChg>
      </pc:sldChg>
      <pc:sldChg chg="modSp mod">
        <pc:chgData name="Jack Fan" userId="8b9220e4b9692598" providerId="LiveId" clId="{9419857C-B193-4AB3-A0D6-6A9ED5E555B7}" dt="2024-06-18T03:37:27.087" v="81" actId="113"/>
        <pc:sldMkLst>
          <pc:docMk/>
          <pc:sldMk cId="0" sldId="347"/>
        </pc:sldMkLst>
        <pc:spChg chg="mod">
          <ac:chgData name="Jack Fan" userId="8b9220e4b9692598" providerId="LiveId" clId="{9419857C-B193-4AB3-A0D6-6A9ED5E555B7}" dt="2024-06-18T03:37:27.087" v="81" actId="113"/>
          <ac:spMkLst>
            <pc:docMk/>
            <pc:sldMk cId="0" sldId="347"/>
            <ac:spMk id="1474" creationId="{00000000-0000-0000-0000-000000000000}"/>
          </ac:spMkLst>
        </pc:spChg>
      </pc:sldChg>
      <pc:sldChg chg="modSp mod">
        <pc:chgData name="Jack Fan" userId="8b9220e4b9692598" providerId="LiveId" clId="{9419857C-B193-4AB3-A0D6-6A9ED5E555B7}" dt="2024-06-18T03:37:29.500" v="82" actId="113"/>
        <pc:sldMkLst>
          <pc:docMk/>
          <pc:sldMk cId="0" sldId="348"/>
        </pc:sldMkLst>
        <pc:spChg chg="mod">
          <ac:chgData name="Jack Fan" userId="8b9220e4b9692598" providerId="LiveId" clId="{9419857C-B193-4AB3-A0D6-6A9ED5E555B7}" dt="2024-06-18T03:37:29.500" v="82" actId="113"/>
          <ac:spMkLst>
            <pc:docMk/>
            <pc:sldMk cId="0" sldId="348"/>
            <ac:spMk id="1479" creationId="{00000000-0000-0000-0000-000000000000}"/>
          </ac:spMkLst>
        </pc:spChg>
      </pc:sldChg>
      <pc:sldChg chg="modSp mod modNotesTx">
        <pc:chgData name="Jack Fan" userId="8b9220e4b9692598" providerId="LiveId" clId="{9419857C-B193-4AB3-A0D6-6A9ED5E555B7}" dt="2024-06-18T04:21:57.228" v="1189" actId="20577"/>
        <pc:sldMkLst>
          <pc:docMk/>
          <pc:sldMk cId="0" sldId="349"/>
        </pc:sldMkLst>
        <pc:spChg chg="mod">
          <ac:chgData name="Jack Fan" userId="8b9220e4b9692598" providerId="LiveId" clId="{9419857C-B193-4AB3-A0D6-6A9ED5E555B7}" dt="2024-06-18T03:37:32.364" v="83" actId="113"/>
          <ac:spMkLst>
            <pc:docMk/>
            <pc:sldMk cId="0" sldId="349"/>
            <ac:spMk id="1486" creationId="{00000000-0000-0000-0000-000000000000}"/>
          </ac:spMkLst>
        </pc:spChg>
      </pc:sldChg>
      <pc:sldChg chg="modSp mod">
        <pc:chgData name="Jack Fan" userId="8b9220e4b9692598" providerId="LiveId" clId="{9419857C-B193-4AB3-A0D6-6A9ED5E555B7}" dt="2024-06-18T03:38:50.847" v="98" actId="113"/>
        <pc:sldMkLst>
          <pc:docMk/>
          <pc:sldMk cId="0" sldId="350"/>
        </pc:sldMkLst>
        <pc:spChg chg="mod">
          <ac:chgData name="Jack Fan" userId="8b9220e4b9692598" providerId="LiveId" clId="{9419857C-B193-4AB3-A0D6-6A9ED5E555B7}" dt="2024-06-18T03:38:50.847" v="98" actId="113"/>
          <ac:spMkLst>
            <pc:docMk/>
            <pc:sldMk cId="0" sldId="350"/>
            <ac:spMk id="1491" creationId="{00000000-0000-0000-0000-000000000000}"/>
          </ac:spMkLst>
        </pc:spChg>
        <pc:spChg chg="mod">
          <ac:chgData name="Jack Fan" userId="8b9220e4b9692598" providerId="LiveId" clId="{9419857C-B193-4AB3-A0D6-6A9ED5E555B7}" dt="2024-06-18T03:38:50.847" v="98" actId="113"/>
          <ac:spMkLst>
            <pc:docMk/>
            <pc:sldMk cId="0" sldId="350"/>
            <ac:spMk id="1492" creationId="{00000000-0000-0000-0000-000000000000}"/>
          </ac:spMkLst>
        </pc:spChg>
        <pc:spChg chg="mod">
          <ac:chgData name="Jack Fan" userId="8b9220e4b9692598" providerId="LiveId" clId="{9419857C-B193-4AB3-A0D6-6A9ED5E555B7}" dt="2024-06-18T03:37:39.377" v="85" actId="14100"/>
          <ac:spMkLst>
            <pc:docMk/>
            <pc:sldMk cId="0" sldId="350"/>
            <ac:spMk id="1494" creationId="{00000000-0000-0000-0000-000000000000}"/>
          </ac:spMkLst>
        </pc:spChg>
      </pc:sldChg>
      <pc:sldChg chg="modSp mod">
        <pc:chgData name="Jack Fan" userId="8b9220e4b9692598" providerId="LiveId" clId="{9419857C-B193-4AB3-A0D6-6A9ED5E555B7}" dt="2024-06-18T03:38:41.917" v="97" actId="113"/>
        <pc:sldMkLst>
          <pc:docMk/>
          <pc:sldMk cId="0" sldId="351"/>
        </pc:sldMkLst>
        <pc:spChg chg="mod">
          <ac:chgData name="Jack Fan" userId="8b9220e4b9692598" providerId="LiveId" clId="{9419857C-B193-4AB3-A0D6-6A9ED5E555B7}" dt="2024-06-18T03:38:41.917" v="97" actId="113"/>
          <ac:spMkLst>
            <pc:docMk/>
            <pc:sldMk cId="0" sldId="351"/>
            <ac:spMk id="1499" creationId="{00000000-0000-0000-0000-000000000000}"/>
          </ac:spMkLst>
        </pc:spChg>
        <pc:spChg chg="mod">
          <ac:chgData name="Jack Fan" userId="8b9220e4b9692598" providerId="LiveId" clId="{9419857C-B193-4AB3-A0D6-6A9ED5E555B7}" dt="2024-06-18T03:38:41.917" v="97" actId="113"/>
          <ac:spMkLst>
            <pc:docMk/>
            <pc:sldMk cId="0" sldId="351"/>
            <ac:spMk id="1500" creationId="{00000000-0000-0000-0000-000000000000}"/>
          </ac:spMkLst>
        </pc:spChg>
        <pc:spChg chg="mod">
          <ac:chgData name="Jack Fan" userId="8b9220e4b9692598" providerId="LiveId" clId="{9419857C-B193-4AB3-A0D6-6A9ED5E555B7}" dt="2024-06-18T03:38:41.917" v="97" actId="113"/>
          <ac:spMkLst>
            <pc:docMk/>
            <pc:sldMk cId="0" sldId="351"/>
            <ac:spMk id="1501" creationId="{00000000-0000-0000-0000-000000000000}"/>
          </ac:spMkLst>
        </pc:spChg>
        <pc:spChg chg="mod">
          <ac:chgData name="Jack Fan" userId="8b9220e4b9692598" providerId="LiveId" clId="{9419857C-B193-4AB3-A0D6-6A9ED5E555B7}" dt="2024-06-18T03:38:41.917" v="97" actId="113"/>
          <ac:spMkLst>
            <pc:docMk/>
            <pc:sldMk cId="0" sldId="351"/>
            <ac:spMk id="1502" creationId="{00000000-0000-0000-0000-000000000000}"/>
          </ac:spMkLst>
        </pc:spChg>
        <pc:spChg chg="mod">
          <ac:chgData name="Jack Fan" userId="8b9220e4b9692598" providerId="LiveId" clId="{9419857C-B193-4AB3-A0D6-6A9ED5E555B7}" dt="2024-06-18T03:37:55.318" v="88" actId="14100"/>
          <ac:spMkLst>
            <pc:docMk/>
            <pc:sldMk cId="0" sldId="351"/>
            <ac:spMk id="1503" creationId="{00000000-0000-0000-0000-000000000000}"/>
          </ac:spMkLst>
        </pc:spChg>
        <pc:spChg chg="mod">
          <ac:chgData name="Jack Fan" userId="8b9220e4b9692598" providerId="LiveId" clId="{9419857C-B193-4AB3-A0D6-6A9ED5E555B7}" dt="2024-06-18T03:37:55.318" v="88" actId="14100"/>
          <ac:spMkLst>
            <pc:docMk/>
            <pc:sldMk cId="0" sldId="351"/>
            <ac:spMk id="1504" creationId="{00000000-0000-0000-0000-000000000000}"/>
          </ac:spMkLst>
        </pc:spChg>
      </pc:sldChg>
      <pc:sldChg chg="modSp mod">
        <pc:chgData name="Jack Fan" userId="8b9220e4b9692598" providerId="LiveId" clId="{9419857C-B193-4AB3-A0D6-6A9ED5E555B7}" dt="2024-06-18T03:38:38.920" v="96" actId="113"/>
        <pc:sldMkLst>
          <pc:docMk/>
          <pc:sldMk cId="0" sldId="352"/>
        </pc:sldMkLst>
        <pc:spChg chg="mod">
          <ac:chgData name="Jack Fan" userId="8b9220e4b9692598" providerId="LiveId" clId="{9419857C-B193-4AB3-A0D6-6A9ED5E555B7}" dt="2024-06-18T03:38:38.920" v="96" actId="113"/>
          <ac:spMkLst>
            <pc:docMk/>
            <pc:sldMk cId="0" sldId="352"/>
            <ac:spMk id="1509" creationId="{00000000-0000-0000-0000-000000000000}"/>
          </ac:spMkLst>
        </pc:spChg>
        <pc:spChg chg="mod">
          <ac:chgData name="Jack Fan" userId="8b9220e4b9692598" providerId="LiveId" clId="{9419857C-B193-4AB3-A0D6-6A9ED5E555B7}" dt="2024-06-18T03:38:38.920" v="96" actId="113"/>
          <ac:spMkLst>
            <pc:docMk/>
            <pc:sldMk cId="0" sldId="352"/>
            <ac:spMk id="1510" creationId="{00000000-0000-0000-0000-000000000000}"/>
          </ac:spMkLst>
        </pc:spChg>
        <pc:spChg chg="mod">
          <ac:chgData name="Jack Fan" userId="8b9220e4b9692598" providerId="LiveId" clId="{9419857C-B193-4AB3-A0D6-6A9ED5E555B7}" dt="2024-06-18T03:38:38.920" v="96" actId="113"/>
          <ac:spMkLst>
            <pc:docMk/>
            <pc:sldMk cId="0" sldId="352"/>
            <ac:spMk id="1511" creationId="{00000000-0000-0000-0000-000000000000}"/>
          </ac:spMkLst>
        </pc:spChg>
        <pc:spChg chg="mod">
          <ac:chgData name="Jack Fan" userId="8b9220e4b9692598" providerId="LiveId" clId="{9419857C-B193-4AB3-A0D6-6A9ED5E555B7}" dt="2024-06-18T03:38:38.920" v="96" actId="113"/>
          <ac:spMkLst>
            <pc:docMk/>
            <pc:sldMk cId="0" sldId="352"/>
            <ac:spMk id="1512" creationId="{00000000-0000-0000-0000-000000000000}"/>
          </ac:spMkLst>
        </pc:spChg>
        <pc:spChg chg="mod">
          <ac:chgData name="Jack Fan" userId="8b9220e4b9692598" providerId="LiveId" clId="{9419857C-B193-4AB3-A0D6-6A9ED5E555B7}" dt="2024-06-18T03:38:38.920" v="96" actId="113"/>
          <ac:spMkLst>
            <pc:docMk/>
            <pc:sldMk cId="0" sldId="352"/>
            <ac:spMk id="1513" creationId="{00000000-0000-0000-0000-000000000000}"/>
          </ac:spMkLst>
        </pc:spChg>
        <pc:spChg chg="mod">
          <ac:chgData name="Jack Fan" userId="8b9220e4b9692598" providerId="LiveId" clId="{9419857C-B193-4AB3-A0D6-6A9ED5E555B7}" dt="2024-06-18T03:38:38.920" v="96" actId="113"/>
          <ac:spMkLst>
            <pc:docMk/>
            <pc:sldMk cId="0" sldId="352"/>
            <ac:spMk id="1514" creationId="{00000000-0000-0000-0000-000000000000}"/>
          </ac:spMkLst>
        </pc:spChg>
        <pc:spChg chg="mod">
          <ac:chgData name="Jack Fan" userId="8b9220e4b9692598" providerId="LiveId" clId="{9419857C-B193-4AB3-A0D6-6A9ED5E555B7}" dt="2024-06-18T03:38:13.479" v="91" actId="14100"/>
          <ac:spMkLst>
            <pc:docMk/>
            <pc:sldMk cId="0" sldId="352"/>
            <ac:spMk id="1515" creationId="{00000000-0000-0000-0000-000000000000}"/>
          </ac:spMkLst>
        </pc:spChg>
        <pc:spChg chg="mod">
          <ac:chgData name="Jack Fan" userId="8b9220e4b9692598" providerId="LiveId" clId="{9419857C-B193-4AB3-A0D6-6A9ED5E555B7}" dt="2024-06-18T03:38:13.479" v="91" actId="14100"/>
          <ac:spMkLst>
            <pc:docMk/>
            <pc:sldMk cId="0" sldId="352"/>
            <ac:spMk id="1516" creationId="{00000000-0000-0000-0000-000000000000}"/>
          </ac:spMkLst>
        </pc:spChg>
      </pc:sldChg>
      <pc:sldChg chg="modSp mod modNotesTx">
        <pc:chgData name="Jack Fan" userId="8b9220e4b9692598" providerId="LiveId" clId="{9419857C-B193-4AB3-A0D6-6A9ED5E555B7}" dt="2024-06-18T04:22:15.048" v="1272" actId="20577"/>
        <pc:sldMkLst>
          <pc:docMk/>
          <pc:sldMk cId="0" sldId="353"/>
        </pc:sldMkLst>
        <pc:spChg chg="mod">
          <ac:chgData name="Jack Fan" userId="8b9220e4b9692598" providerId="LiveId" clId="{9419857C-B193-4AB3-A0D6-6A9ED5E555B7}" dt="2024-06-18T03:38:29.221" v="95" actId="113"/>
          <ac:spMkLst>
            <pc:docMk/>
            <pc:sldMk cId="0" sldId="353"/>
            <ac:spMk id="1535" creationId="{00000000-0000-0000-0000-000000000000}"/>
          </ac:spMkLst>
        </pc:spChg>
      </pc:sldChg>
      <pc:sldChg chg="modSp mod">
        <pc:chgData name="Jack Fan" userId="8b9220e4b9692598" providerId="LiveId" clId="{9419857C-B193-4AB3-A0D6-6A9ED5E555B7}" dt="2024-06-18T03:38:58.311" v="99" actId="113"/>
        <pc:sldMkLst>
          <pc:docMk/>
          <pc:sldMk cId="0" sldId="354"/>
        </pc:sldMkLst>
        <pc:spChg chg="mod">
          <ac:chgData name="Jack Fan" userId="8b9220e4b9692598" providerId="LiveId" clId="{9419857C-B193-4AB3-A0D6-6A9ED5E555B7}" dt="2024-06-18T03:38:58.311" v="99" actId="113"/>
          <ac:spMkLst>
            <pc:docMk/>
            <pc:sldMk cId="0" sldId="354"/>
            <ac:spMk id="1566" creationId="{00000000-0000-0000-0000-000000000000}"/>
          </ac:spMkLst>
        </pc:spChg>
      </pc:sldChg>
      <pc:sldChg chg="modSp mod">
        <pc:chgData name="Jack Fan" userId="8b9220e4b9692598" providerId="LiveId" clId="{9419857C-B193-4AB3-A0D6-6A9ED5E555B7}" dt="2024-06-18T03:39:00.559" v="100" actId="113"/>
        <pc:sldMkLst>
          <pc:docMk/>
          <pc:sldMk cId="0" sldId="355"/>
        </pc:sldMkLst>
        <pc:spChg chg="mod">
          <ac:chgData name="Jack Fan" userId="8b9220e4b9692598" providerId="LiveId" clId="{9419857C-B193-4AB3-A0D6-6A9ED5E555B7}" dt="2024-06-18T03:39:00.559" v="100" actId="113"/>
          <ac:spMkLst>
            <pc:docMk/>
            <pc:sldMk cId="0" sldId="355"/>
            <ac:spMk id="1578" creationId="{00000000-0000-0000-0000-000000000000}"/>
          </ac:spMkLst>
        </pc:spChg>
      </pc:sldChg>
      <pc:sldChg chg="modSp">
        <pc:chgData name="Jack Fan" userId="8b9220e4b9692598" providerId="LiveId" clId="{9419857C-B193-4AB3-A0D6-6A9ED5E555B7}" dt="2024-06-18T03:39:03.237" v="101" actId="113"/>
        <pc:sldMkLst>
          <pc:docMk/>
          <pc:sldMk cId="0" sldId="356"/>
        </pc:sldMkLst>
        <pc:spChg chg="mod">
          <ac:chgData name="Jack Fan" userId="8b9220e4b9692598" providerId="LiveId" clId="{9419857C-B193-4AB3-A0D6-6A9ED5E555B7}" dt="2024-06-18T03:39:03.237" v="101" actId="113"/>
          <ac:spMkLst>
            <pc:docMk/>
            <pc:sldMk cId="0" sldId="356"/>
            <ac:spMk id="1587" creationId="{00000000-0000-0000-0000-000000000000}"/>
          </ac:spMkLst>
        </pc:spChg>
      </pc:sldChg>
      <pc:sldChg chg="modSp mod">
        <pc:chgData name="Jack Fan" userId="8b9220e4b9692598" providerId="LiveId" clId="{9419857C-B193-4AB3-A0D6-6A9ED5E555B7}" dt="2024-06-18T03:39:07.251" v="102" actId="113"/>
        <pc:sldMkLst>
          <pc:docMk/>
          <pc:sldMk cId="0" sldId="357"/>
        </pc:sldMkLst>
        <pc:spChg chg="mod">
          <ac:chgData name="Jack Fan" userId="8b9220e4b9692598" providerId="LiveId" clId="{9419857C-B193-4AB3-A0D6-6A9ED5E555B7}" dt="2024-06-18T03:39:07.251" v="102" actId="113"/>
          <ac:spMkLst>
            <pc:docMk/>
            <pc:sldMk cId="0" sldId="357"/>
            <ac:spMk id="1594" creationId="{00000000-0000-0000-0000-000000000000}"/>
          </ac:spMkLst>
        </pc:spChg>
        <pc:spChg chg="mod">
          <ac:chgData name="Jack Fan" userId="8b9220e4b9692598" providerId="LiveId" clId="{9419857C-B193-4AB3-A0D6-6A9ED5E555B7}" dt="2024-06-18T03:39:07.251" v="102" actId="113"/>
          <ac:spMkLst>
            <pc:docMk/>
            <pc:sldMk cId="0" sldId="357"/>
            <ac:spMk id="1595" creationId="{00000000-0000-0000-0000-000000000000}"/>
          </ac:spMkLst>
        </pc:spChg>
        <pc:spChg chg="mod">
          <ac:chgData name="Jack Fan" userId="8b9220e4b9692598" providerId="LiveId" clId="{9419857C-B193-4AB3-A0D6-6A9ED5E555B7}" dt="2024-06-18T03:39:07.251" v="102" actId="113"/>
          <ac:spMkLst>
            <pc:docMk/>
            <pc:sldMk cId="0" sldId="357"/>
            <ac:spMk id="1596" creationId="{00000000-0000-0000-0000-000000000000}"/>
          </ac:spMkLst>
        </pc:spChg>
        <pc:spChg chg="mod">
          <ac:chgData name="Jack Fan" userId="8b9220e4b9692598" providerId="LiveId" clId="{9419857C-B193-4AB3-A0D6-6A9ED5E555B7}" dt="2024-06-18T03:39:07.251" v="102" actId="113"/>
          <ac:spMkLst>
            <pc:docMk/>
            <pc:sldMk cId="0" sldId="357"/>
            <ac:spMk id="1597" creationId="{00000000-0000-0000-0000-000000000000}"/>
          </ac:spMkLst>
        </pc:spChg>
      </pc:sldChg>
      <pc:sldChg chg="modSp mod">
        <pc:chgData name="Jack Fan" userId="8b9220e4b9692598" providerId="LiveId" clId="{9419857C-B193-4AB3-A0D6-6A9ED5E555B7}" dt="2024-06-18T03:39:10.793" v="104" actId="113"/>
        <pc:sldMkLst>
          <pc:docMk/>
          <pc:sldMk cId="0" sldId="358"/>
        </pc:sldMkLst>
        <pc:spChg chg="mod">
          <ac:chgData name="Jack Fan" userId="8b9220e4b9692598" providerId="LiveId" clId="{9419857C-B193-4AB3-A0D6-6A9ED5E555B7}" dt="2024-06-18T03:39:10.793" v="104" actId="113"/>
          <ac:spMkLst>
            <pc:docMk/>
            <pc:sldMk cId="0" sldId="358"/>
            <ac:spMk id="1606" creationId="{00000000-0000-0000-0000-000000000000}"/>
          </ac:spMkLst>
        </pc:spChg>
        <pc:spChg chg="mod">
          <ac:chgData name="Jack Fan" userId="8b9220e4b9692598" providerId="LiveId" clId="{9419857C-B193-4AB3-A0D6-6A9ED5E555B7}" dt="2024-06-18T03:39:10.793" v="104" actId="113"/>
          <ac:spMkLst>
            <pc:docMk/>
            <pc:sldMk cId="0" sldId="358"/>
            <ac:spMk id="1607" creationId="{00000000-0000-0000-0000-000000000000}"/>
          </ac:spMkLst>
        </pc:spChg>
        <pc:spChg chg="mod">
          <ac:chgData name="Jack Fan" userId="8b9220e4b9692598" providerId="LiveId" clId="{9419857C-B193-4AB3-A0D6-6A9ED5E555B7}" dt="2024-06-18T03:39:10.793" v="104" actId="113"/>
          <ac:spMkLst>
            <pc:docMk/>
            <pc:sldMk cId="0" sldId="358"/>
            <ac:spMk id="1608" creationId="{00000000-0000-0000-0000-000000000000}"/>
          </ac:spMkLst>
        </pc:spChg>
        <pc:spChg chg="mod">
          <ac:chgData name="Jack Fan" userId="8b9220e4b9692598" providerId="LiveId" clId="{9419857C-B193-4AB3-A0D6-6A9ED5E555B7}" dt="2024-06-18T03:39:10.793" v="104" actId="113"/>
          <ac:spMkLst>
            <pc:docMk/>
            <pc:sldMk cId="0" sldId="358"/>
            <ac:spMk id="1609" creationId="{00000000-0000-0000-0000-000000000000}"/>
          </ac:spMkLst>
        </pc:spChg>
        <pc:spChg chg="mod">
          <ac:chgData name="Jack Fan" userId="8b9220e4b9692598" providerId="LiveId" clId="{9419857C-B193-4AB3-A0D6-6A9ED5E555B7}" dt="2024-06-18T03:39:10.793" v="104" actId="113"/>
          <ac:spMkLst>
            <pc:docMk/>
            <pc:sldMk cId="0" sldId="358"/>
            <ac:spMk id="1610" creationId="{00000000-0000-0000-0000-000000000000}"/>
          </ac:spMkLst>
        </pc:spChg>
        <pc:spChg chg="mod">
          <ac:chgData name="Jack Fan" userId="8b9220e4b9692598" providerId="LiveId" clId="{9419857C-B193-4AB3-A0D6-6A9ED5E555B7}" dt="2024-06-18T03:39:10.793" v="104" actId="113"/>
          <ac:spMkLst>
            <pc:docMk/>
            <pc:sldMk cId="0" sldId="358"/>
            <ac:spMk id="1611" creationId="{00000000-0000-0000-0000-000000000000}"/>
          </ac:spMkLst>
        </pc:spChg>
        <pc:spChg chg="mod">
          <ac:chgData name="Jack Fan" userId="8b9220e4b9692598" providerId="LiveId" clId="{9419857C-B193-4AB3-A0D6-6A9ED5E555B7}" dt="2024-06-18T03:39:10.793" v="104" actId="113"/>
          <ac:spMkLst>
            <pc:docMk/>
            <pc:sldMk cId="0" sldId="358"/>
            <ac:spMk id="1612" creationId="{00000000-0000-0000-0000-000000000000}"/>
          </ac:spMkLst>
        </pc:spChg>
        <pc:spChg chg="mod">
          <ac:chgData name="Jack Fan" userId="8b9220e4b9692598" providerId="LiveId" clId="{9419857C-B193-4AB3-A0D6-6A9ED5E555B7}" dt="2024-06-18T03:39:10.793" v="104" actId="113"/>
          <ac:spMkLst>
            <pc:docMk/>
            <pc:sldMk cId="0" sldId="358"/>
            <ac:spMk id="1613" creationId="{00000000-0000-0000-0000-000000000000}"/>
          </ac:spMkLst>
        </pc:spChg>
        <pc:spChg chg="mod">
          <ac:chgData name="Jack Fan" userId="8b9220e4b9692598" providerId="LiveId" clId="{9419857C-B193-4AB3-A0D6-6A9ED5E555B7}" dt="2024-06-18T03:39:10.793" v="104" actId="113"/>
          <ac:spMkLst>
            <pc:docMk/>
            <pc:sldMk cId="0" sldId="358"/>
            <ac:spMk id="1614" creationId="{00000000-0000-0000-0000-000000000000}"/>
          </ac:spMkLst>
        </pc:spChg>
        <pc:spChg chg="mod">
          <ac:chgData name="Jack Fan" userId="8b9220e4b9692598" providerId="LiveId" clId="{9419857C-B193-4AB3-A0D6-6A9ED5E555B7}" dt="2024-06-18T03:39:10.793" v="104" actId="113"/>
          <ac:spMkLst>
            <pc:docMk/>
            <pc:sldMk cId="0" sldId="358"/>
            <ac:spMk id="1615" creationId="{00000000-0000-0000-0000-000000000000}"/>
          </ac:spMkLst>
        </pc:spChg>
        <pc:spChg chg="mod">
          <ac:chgData name="Jack Fan" userId="8b9220e4b9692598" providerId="LiveId" clId="{9419857C-B193-4AB3-A0D6-6A9ED5E555B7}" dt="2024-06-18T03:39:10.793" v="104" actId="113"/>
          <ac:spMkLst>
            <pc:docMk/>
            <pc:sldMk cId="0" sldId="358"/>
            <ac:spMk id="1616" creationId="{00000000-0000-0000-0000-000000000000}"/>
          </ac:spMkLst>
        </pc:spChg>
        <pc:spChg chg="mod">
          <ac:chgData name="Jack Fan" userId="8b9220e4b9692598" providerId="LiveId" clId="{9419857C-B193-4AB3-A0D6-6A9ED5E555B7}" dt="2024-06-18T03:39:10.793" v="104" actId="113"/>
          <ac:spMkLst>
            <pc:docMk/>
            <pc:sldMk cId="0" sldId="358"/>
            <ac:spMk id="1617" creationId="{00000000-0000-0000-0000-000000000000}"/>
          </ac:spMkLst>
        </pc:spChg>
        <pc:spChg chg="mod">
          <ac:chgData name="Jack Fan" userId="8b9220e4b9692598" providerId="LiveId" clId="{9419857C-B193-4AB3-A0D6-6A9ED5E555B7}" dt="2024-06-18T03:39:10.793" v="104" actId="113"/>
          <ac:spMkLst>
            <pc:docMk/>
            <pc:sldMk cId="0" sldId="358"/>
            <ac:spMk id="1618" creationId="{00000000-0000-0000-0000-000000000000}"/>
          </ac:spMkLst>
        </pc:spChg>
        <pc:spChg chg="mod">
          <ac:chgData name="Jack Fan" userId="8b9220e4b9692598" providerId="LiveId" clId="{9419857C-B193-4AB3-A0D6-6A9ED5E555B7}" dt="2024-06-18T03:39:10.793" v="104" actId="113"/>
          <ac:spMkLst>
            <pc:docMk/>
            <pc:sldMk cId="0" sldId="358"/>
            <ac:spMk id="1619" creationId="{00000000-0000-0000-0000-000000000000}"/>
          </ac:spMkLst>
        </pc:spChg>
        <pc:spChg chg="mod">
          <ac:chgData name="Jack Fan" userId="8b9220e4b9692598" providerId="LiveId" clId="{9419857C-B193-4AB3-A0D6-6A9ED5E555B7}" dt="2024-06-18T03:39:10.793" v="104" actId="113"/>
          <ac:spMkLst>
            <pc:docMk/>
            <pc:sldMk cId="0" sldId="358"/>
            <ac:spMk id="1620" creationId="{00000000-0000-0000-0000-000000000000}"/>
          </ac:spMkLst>
        </pc:spChg>
        <pc:spChg chg="mod">
          <ac:chgData name="Jack Fan" userId="8b9220e4b9692598" providerId="LiveId" clId="{9419857C-B193-4AB3-A0D6-6A9ED5E555B7}" dt="2024-06-18T03:39:10.793" v="104" actId="113"/>
          <ac:spMkLst>
            <pc:docMk/>
            <pc:sldMk cId="0" sldId="358"/>
            <ac:spMk id="1621" creationId="{00000000-0000-0000-0000-000000000000}"/>
          </ac:spMkLst>
        </pc:spChg>
        <pc:spChg chg="mod">
          <ac:chgData name="Jack Fan" userId="8b9220e4b9692598" providerId="LiveId" clId="{9419857C-B193-4AB3-A0D6-6A9ED5E555B7}" dt="2024-06-18T03:39:10.793" v="104" actId="113"/>
          <ac:spMkLst>
            <pc:docMk/>
            <pc:sldMk cId="0" sldId="358"/>
            <ac:spMk id="1625" creationId="{00000000-0000-0000-0000-000000000000}"/>
          </ac:spMkLst>
        </pc:spChg>
        <pc:spChg chg="mod">
          <ac:chgData name="Jack Fan" userId="8b9220e4b9692598" providerId="LiveId" clId="{9419857C-B193-4AB3-A0D6-6A9ED5E555B7}" dt="2024-06-18T03:39:10.793" v="104" actId="113"/>
          <ac:spMkLst>
            <pc:docMk/>
            <pc:sldMk cId="0" sldId="358"/>
            <ac:spMk id="1626" creationId="{00000000-0000-0000-0000-000000000000}"/>
          </ac:spMkLst>
        </pc:spChg>
        <pc:spChg chg="mod">
          <ac:chgData name="Jack Fan" userId="8b9220e4b9692598" providerId="LiveId" clId="{9419857C-B193-4AB3-A0D6-6A9ED5E555B7}" dt="2024-06-18T03:39:10.793" v="104" actId="113"/>
          <ac:spMkLst>
            <pc:docMk/>
            <pc:sldMk cId="0" sldId="358"/>
            <ac:spMk id="1627" creationId="{00000000-0000-0000-0000-000000000000}"/>
          </ac:spMkLst>
        </pc:spChg>
        <pc:spChg chg="mod">
          <ac:chgData name="Jack Fan" userId="8b9220e4b9692598" providerId="LiveId" clId="{9419857C-B193-4AB3-A0D6-6A9ED5E555B7}" dt="2024-06-18T03:39:10.793" v="104" actId="113"/>
          <ac:spMkLst>
            <pc:docMk/>
            <pc:sldMk cId="0" sldId="358"/>
            <ac:spMk id="1628" creationId="{00000000-0000-0000-0000-000000000000}"/>
          </ac:spMkLst>
        </pc:spChg>
        <pc:spChg chg="mod">
          <ac:chgData name="Jack Fan" userId="8b9220e4b9692598" providerId="LiveId" clId="{9419857C-B193-4AB3-A0D6-6A9ED5E555B7}" dt="2024-06-18T03:39:10.793" v="104" actId="113"/>
          <ac:spMkLst>
            <pc:docMk/>
            <pc:sldMk cId="0" sldId="358"/>
            <ac:spMk id="1629" creationId="{00000000-0000-0000-0000-000000000000}"/>
          </ac:spMkLst>
        </pc:spChg>
        <pc:spChg chg="mod">
          <ac:chgData name="Jack Fan" userId="8b9220e4b9692598" providerId="LiveId" clId="{9419857C-B193-4AB3-A0D6-6A9ED5E555B7}" dt="2024-06-18T03:39:10.793" v="104" actId="113"/>
          <ac:spMkLst>
            <pc:docMk/>
            <pc:sldMk cId="0" sldId="358"/>
            <ac:spMk id="1630" creationId="{00000000-0000-0000-0000-000000000000}"/>
          </ac:spMkLst>
        </pc:spChg>
        <pc:spChg chg="mod">
          <ac:chgData name="Jack Fan" userId="8b9220e4b9692598" providerId="LiveId" clId="{9419857C-B193-4AB3-A0D6-6A9ED5E555B7}" dt="2024-06-18T03:39:10.793" v="104" actId="113"/>
          <ac:spMkLst>
            <pc:docMk/>
            <pc:sldMk cId="0" sldId="358"/>
            <ac:spMk id="1631" creationId="{00000000-0000-0000-0000-000000000000}"/>
          </ac:spMkLst>
        </pc:spChg>
        <pc:spChg chg="mod">
          <ac:chgData name="Jack Fan" userId="8b9220e4b9692598" providerId="LiveId" clId="{9419857C-B193-4AB3-A0D6-6A9ED5E555B7}" dt="2024-06-18T03:39:10.793" v="104" actId="113"/>
          <ac:spMkLst>
            <pc:docMk/>
            <pc:sldMk cId="0" sldId="358"/>
            <ac:spMk id="1632" creationId="{00000000-0000-0000-0000-000000000000}"/>
          </ac:spMkLst>
        </pc:spChg>
        <pc:spChg chg="mod">
          <ac:chgData name="Jack Fan" userId="8b9220e4b9692598" providerId="LiveId" clId="{9419857C-B193-4AB3-A0D6-6A9ED5E555B7}" dt="2024-06-18T03:39:10.793" v="104" actId="113"/>
          <ac:spMkLst>
            <pc:docMk/>
            <pc:sldMk cId="0" sldId="358"/>
            <ac:spMk id="1633" creationId="{00000000-0000-0000-0000-000000000000}"/>
          </ac:spMkLst>
        </pc:spChg>
        <pc:spChg chg="mod">
          <ac:chgData name="Jack Fan" userId="8b9220e4b9692598" providerId="LiveId" clId="{9419857C-B193-4AB3-A0D6-6A9ED5E555B7}" dt="2024-06-18T03:39:10.793" v="104" actId="113"/>
          <ac:spMkLst>
            <pc:docMk/>
            <pc:sldMk cId="0" sldId="358"/>
            <ac:spMk id="1634" creationId="{00000000-0000-0000-0000-000000000000}"/>
          </ac:spMkLst>
        </pc:spChg>
        <pc:spChg chg="mod">
          <ac:chgData name="Jack Fan" userId="8b9220e4b9692598" providerId="LiveId" clId="{9419857C-B193-4AB3-A0D6-6A9ED5E555B7}" dt="2024-06-18T03:39:10.793" v="104" actId="113"/>
          <ac:spMkLst>
            <pc:docMk/>
            <pc:sldMk cId="0" sldId="358"/>
            <ac:spMk id="1635" creationId="{00000000-0000-0000-0000-000000000000}"/>
          </ac:spMkLst>
        </pc:spChg>
        <pc:spChg chg="mod">
          <ac:chgData name="Jack Fan" userId="8b9220e4b9692598" providerId="LiveId" clId="{9419857C-B193-4AB3-A0D6-6A9ED5E555B7}" dt="2024-06-18T03:39:10.793" v="104" actId="113"/>
          <ac:spMkLst>
            <pc:docMk/>
            <pc:sldMk cId="0" sldId="358"/>
            <ac:spMk id="1636" creationId="{00000000-0000-0000-0000-000000000000}"/>
          </ac:spMkLst>
        </pc:spChg>
        <pc:spChg chg="mod">
          <ac:chgData name="Jack Fan" userId="8b9220e4b9692598" providerId="LiveId" clId="{9419857C-B193-4AB3-A0D6-6A9ED5E555B7}" dt="2024-06-18T03:39:10.793" v="104" actId="113"/>
          <ac:spMkLst>
            <pc:docMk/>
            <pc:sldMk cId="0" sldId="358"/>
            <ac:spMk id="1637" creationId="{00000000-0000-0000-0000-000000000000}"/>
          </ac:spMkLst>
        </pc:spChg>
        <pc:spChg chg="mod">
          <ac:chgData name="Jack Fan" userId="8b9220e4b9692598" providerId="LiveId" clId="{9419857C-B193-4AB3-A0D6-6A9ED5E555B7}" dt="2024-06-18T03:39:10.793" v="104" actId="113"/>
          <ac:spMkLst>
            <pc:docMk/>
            <pc:sldMk cId="0" sldId="358"/>
            <ac:spMk id="1638" creationId="{00000000-0000-0000-0000-000000000000}"/>
          </ac:spMkLst>
        </pc:spChg>
        <pc:spChg chg="mod">
          <ac:chgData name="Jack Fan" userId="8b9220e4b9692598" providerId="LiveId" clId="{9419857C-B193-4AB3-A0D6-6A9ED5E555B7}" dt="2024-06-18T03:39:10.793" v="104" actId="113"/>
          <ac:spMkLst>
            <pc:docMk/>
            <pc:sldMk cId="0" sldId="358"/>
            <ac:spMk id="1643" creationId="{00000000-0000-0000-0000-000000000000}"/>
          </ac:spMkLst>
        </pc:spChg>
        <pc:spChg chg="mod">
          <ac:chgData name="Jack Fan" userId="8b9220e4b9692598" providerId="LiveId" clId="{9419857C-B193-4AB3-A0D6-6A9ED5E555B7}" dt="2024-06-18T03:39:10.793" v="104" actId="113"/>
          <ac:spMkLst>
            <pc:docMk/>
            <pc:sldMk cId="0" sldId="358"/>
            <ac:spMk id="1644" creationId="{00000000-0000-0000-0000-000000000000}"/>
          </ac:spMkLst>
        </pc:spChg>
        <pc:spChg chg="mod">
          <ac:chgData name="Jack Fan" userId="8b9220e4b9692598" providerId="LiveId" clId="{9419857C-B193-4AB3-A0D6-6A9ED5E555B7}" dt="2024-06-18T03:39:10.793" v="104" actId="113"/>
          <ac:spMkLst>
            <pc:docMk/>
            <pc:sldMk cId="0" sldId="358"/>
            <ac:spMk id="1645" creationId="{00000000-0000-0000-0000-000000000000}"/>
          </ac:spMkLst>
        </pc:spChg>
        <pc:spChg chg="mod">
          <ac:chgData name="Jack Fan" userId="8b9220e4b9692598" providerId="LiveId" clId="{9419857C-B193-4AB3-A0D6-6A9ED5E555B7}" dt="2024-06-18T03:39:10.793" v="104" actId="113"/>
          <ac:spMkLst>
            <pc:docMk/>
            <pc:sldMk cId="0" sldId="358"/>
            <ac:spMk id="1646" creationId="{00000000-0000-0000-0000-000000000000}"/>
          </ac:spMkLst>
        </pc:spChg>
        <pc:spChg chg="mod">
          <ac:chgData name="Jack Fan" userId="8b9220e4b9692598" providerId="LiveId" clId="{9419857C-B193-4AB3-A0D6-6A9ED5E555B7}" dt="2024-06-18T03:39:10.793" v="104" actId="113"/>
          <ac:spMkLst>
            <pc:docMk/>
            <pc:sldMk cId="0" sldId="358"/>
            <ac:spMk id="1647" creationId="{00000000-0000-0000-0000-000000000000}"/>
          </ac:spMkLst>
        </pc:spChg>
        <pc:spChg chg="mod">
          <ac:chgData name="Jack Fan" userId="8b9220e4b9692598" providerId="LiveId" clId="{9419857C-B193-4AB3-A0D6-6A9ED5E555B7}" dt="2024-06-18T03:39:10.793" v="104" actId="113"/>
          <ac:spMkLst>
            <pc:docMk/>
            <pc:sldMk cId="0" sldId="358"/>
            <ac:spMk id="1648" creationId="{00000000-0000-0000-0000-000000000000}"/>
          </ac:spMkLst>
        </pc:spChg>
        <pc:spChg chg="mod">
          <ac:chgData name="Jack Fan" userId="8b9220e4b9692598" providerId="LiveId" clId="{9419857C-B193-4AB3-A0D6-6A9ED5E555B7}" dt="2024-06-18T03:39:10.793" v="104" actId="113"/>
          <ac:spMkLst>
            <pc:docMk/>
            <pc:sldMk cId="0" sldId="358"/>
            <ac:spMk id="1649" creationId="{00000000-0000-0000-0000-000000000000}"/>
          </ac:spMkLst>
        </pc:spChg>
        <pc:spChg chg="mod">
          <ac:chgData name="Jack Fan" userId="8b9220e4b9692598" providerId="LiveId" clId="{9419857C-B193-4AB3-A0D6-6A9ED5E555B7}" dt="2024-06-18T03:39:10.793" v="104" actId="113"/>
          <ac:spMkLst>
            <pc:docMk/>
            <pc:sldMk cId="0" sldId="358"/>
            <ac:spMk id="1651" creationId="{00000000-0000-0000-0000-000000000000}"/>
          </ac:spMkLst>
        </pc:spChg>
        <pc:spChg chg="mod">
          <ac:chgData name="Jack Fan" userId="8b9220e4b9692598" providerId="LiveId" clId="{9419857C-B193-4AB3-A0D6-6A9ED5E555B7}" dt="2024-06-18T03:39:10.793" v="104" actId="113"/>
          <ac:spMkLst>
            <pc:docMk/>
            <pc:sldMk cId="0" sldId="358"/>
            <ac:spMk id="1652" creationId="{00000000-0000-0000-0000-000000000000}"/>
          </ac:spMkLst>
        </pc:spChg>
        <pc:spChg chg="mod">
          <ac:chgData name="Jack Fan" userId="8b9220e4b9692598" providerId="LiveId" clId="{9419857C-B193-4AB3-A0D6-6A9ED5E555B7}" dt="2024-06-18T03:39:10.793" v="104" actId="113"/>
          <ac:spMkLst>
            <pc:docMk/>
            <pc:sldMk cId="0" sldId="358"/>
            <ac:spMk id="1653" creationId="{00000000-0000-0000-0000-000000000000}"/>
          </ac:spMkLst>
        </pc:spChg>
      </pc:sldChg>
      <pc:sldChg chg="addSp delSp modSp add mod delAnim modNotesTx">
        <pc:chgData name="Jack Fan" userId="8b9220e4b9692598" providerId="LiveId" clId="{9419857C-B193-4AB3-A0D6-6A9ED5E555B7}" dt="2024-06-18T04:17:22.544" v="711" actId="20577"/>
        <pc:sldMkLst>
          <pc:docMk/>
          <pc:sldMk cId="1665504518" sldId="360"/>
        </pc:sldMkLst>
        <pc:spChg chg="mod">
          <ac:chgData name="Jack Fan" userId="8b9220e4b9692598" providerId="LiveId" clId="{9419857C-B193-4AB3-A0D6-6A9ED5E555B7}" dt="2024-06-18T04:13:22.925" v="155" actId="113"/>
          <ac:spMkLst>
            <pc:docMk/>
            <pc:sldMk cId="1665504518" sldId="360"/>
            <ac:spMk id="671" creationId="{00000000-0000-0000-0000-000000000000}"/>
          </ac:spMkLst>
        </pc:spChg>
        <pc:spChg chg="del">
          <ac:chgData name="Jack Fan" userId="8b9220e4b9692598" providerId="LiveId" clId="{9419857C-B193-4AB3-A0D6-6A9ED5E555B7}" dt="2024-06-18T04:13:28.593" v="157" actId="478"/>
          <ac:spMkLst>
            <pc:docMk/>
            <pc:sldMk cId="1665504518" sldId="360"/>
            <ac:spMk id="686" creationId="{00000000-0000-0000-0000-000000000000}"/>
          </ac:spMkLst>
        </pc:spChg>
        <pc:grpChg chg="del">
          <ac:chgData name="Jack Fan" userId="8b9220e4b9692598" providerId="LiveId" clId="{9419857C-B193-4AB3-A0D6-6A9ED5E555B7}" dt="2024-06-18T04:13:27.190" v="156" actId="478"/>
          <ac:grpSpMkLst>
            <pc:docMk/>
            <pc:sldMk cId="1665504518" sldId="360"/>
            <ac:grpSpMk id="674" creationId="{00000000-0000-0000-0000-000000000000}"/>
          </ac:grpSpMkLst>
        </pc:grpChg>
        <pc:grpChg chg="del">
          <ac:chgData name="Jack Fan" userId="8b9220e4b9692598" providerId="LiveId" clId="{9419857C-B193-4AB3-A0D6-6A9ED5E555B7}" dt="2024-06-18T04:13:32.643" v="159" actId="478"/>
          <ac:grpSpMkLst>
            <pc:docMk/>
            <pc:sldMk cId="1665504518" sldId="360"/>
            <ac:grpSpMk id="677" creationId="{00000000-0000-0000-0000-000000000000}"/>
          </ac:grpSpMkLst>
        </pc:grpChg>
        <pc:grpChg chg="del">
          <ac:chgData name="Jack Fan" userId="8b9220e4b9692598" providerId="LiveId" clId="{9419857C-B193-4AB3-A0D6-6A9ED5E555B7}" dt="2024-06-18T04:13:29.818" v="158" actId="478"/>
          <ac:grpSpMkLst>
            <pc:docMk/>
            <pc:sldMk cId="1665504518" sldId="360"/>
            <ac:grpSpMk id="680" creationId="{00000000-0000-0000-0000-000000000000}"/>
          </ac:grpSpMkLst>
        </pc:grpChg>
        <pc:grpChg chg="del">
          <ac:chgData name="Jack Fan" userId="8b9220e4b9692598" providerId="LiveId" clId="{9419857C-B193-4AB3-A0D6-6A9ED5E555B7}" dt="2024-06-18T04:13:35.699" v="160" actId="478"/>
          <ac:grpSpMkLst>
            <pc:docMk/>
            <pc:sldMk cId="1665504518" sldId="360"/>
            <ac:grpSpMk id="683" creationId="{00000000-0000-0000-0000-000000000000}"/>
          </ac:grpSpMkLst>
        </pc:grpChg>
        <pc:picChg chg="add mod">
          <ac:chgData name="Jack Fan" userId="8b9220e4b9692598" providerId="LiveId" clId="{9419857C-B193-4AB3-A0D6-6A9ED5E555B7}" dt="2024-06-18T04:14:00.344" v="163" actId="1076"/>
          <ac:picMkLst>
            <pc:docMk/>
            <pc:sldMk cId="1665504518" sldId="360"/>
            <ac:picMk id="1026" creationId="{2C9C8245-AB41-5E06-B572-19D22D5F7D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ucba.com/what-is-supervised-learn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Good afternoon everyone! Welcome to Lecture 4 of the series so far, my name is (name) and I’ll be primarily teaching the lecture today.</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Hopefully you’ve gotten a good idea of how to use Python and how we manipulate data with some different Python libraries so far with our first three lectures.</a:t>
            </a:r>
            <a:endParaRPr/>
          </a:p>
          <a:p>
            <a:pPr marL="0" lvl="0" indent="0" algn="l" rtl="0">
              <a:lnSpc>
                <a:spcPct val="117999"/>
              </a:lnSpc>
              <a:spcBef>
                <a:spcPts val="0"/>
              </a:spcBef>
              <a:spcAft>
                <a:spcPts val="0"/>
              </a:spcAft>
              <a:buSzPts val="1400"/>
              <a:buNone/>
            </a:pPr>
            <a:r>
              <a:rPr lang="en-US"/>
              <a:t>Today, we’re going to start talking a bit more about what AI actually is and how we use the different types of AI to accomplish different tasks.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More generally, we can change the dimensions of our input and output in order to represent a lot of the different problems that AI can solve.</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Essentially, this is the bigger idea behind the field of AI and machine learning.</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TAKE QUESTIONS</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At this point, we’re ready to explore something a bit more concrete. (click)</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8" name="Google Shape;1538;p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Say we have a white wine as before, and we plug it into the red/champagne classifier. If we get a value in the middle here, can we really call it a red wine? We’re essentially forcing a square peg into a round hole and labelling a datapoint with two labels that don’t describe it at all. This is one of the reasons behind why one-vs-all (sometimes known as one-vs-rest) classification also exists. In one-vs-all classification, **(slide)**</a:t>
            </a:r>
            <a:br>
              <a:rPr lang="en-US" sz="2200">
                <a:latin typeface="Helvetica Neue"/>
                <a:ea typeface="Helvetica Neue"/>
                <a:cs typeface="Helvetica Neue"/>
                <a:sym typeface="Helvetica Neue"/>
              </a:rPr>
            </a:b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9" name="Google Shape;1569;p1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When we go through all of the classifiers, we then pick the one with the **(click)** highest probability.</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4" name="Google Shape;1584;p10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**(click)** to summarise…</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0" name="Google Shape;1590;p1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a:t>…when we talk about AI, we’re talking about a model that takes a certain dataset of inputs and provides you with a certain kind of output that it isn’t explicitly coded to do. **(slide)**</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0" name="Google Shape;1600;p1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a:t>We have a lot of different models that we can use: for example, supervised learning, which we talked about today. Remember that supervised learning uses prepared and labelled data in order to build a model that can take in similar, unlabelled data and make accurate predictions.</a:t>
            </a:r>
            <a:endParaRPr/>
          </a:p>
          <a:p>
            <a:pPr marL="457200" marR="0" lvl="0" indent="-228600" algn="l" rtl="0">
              <a:lnSpc>
                <a:spcPct val="117999"/>
              </a:lnSpc>
              <a:spcBef>
                <a:spcPts val="0"/>
              </a:spcBef>
              <a:spcAft>
                <a:spcPts val="0"/>
              </a:spcAft>
              <a:buClr>
                <a:srgbClr val="000000"/>
              </a:buClr>
              <a:buSzPts val="1400"/>
              <a:buFont typeface="Arial"/>
              <a:buNone/>
            </a:pPr>
            <a:endParaRPr/>
          </a:p>
          <a:p>
            <a:pPr marL="457200" marR="0" lvl="0" indent="-228600" algn="l" rtl="0">
              <a:lnSpc>
                <a:spcPct val="117999"/>
              </a:lnSpc>
              <a:spcBef>
                <a:spcPts val="0"/>
              </a:spcBef>
              <a:spcAft>
                <a:spcPts val="0"/>
              </a:spcAft>
              <a:buClr>
                <a:srgbClr val="000000"/>
              </a:buClr>
              <a:buSzPts val="1400"/>
              <a:buFont typeface="Arial"/>
              <a:buNone/>
            </a:pPr>
            <a:r>
              <a:rPr lang="en-US"/>
              <a:t>Within this umbrella of supervised learning, we talked about regression and classification predictors, which make continuous and categorical/discrete predictions respectively. In particular, the three models are linear (point) and polynomial (point) regressions, which are themselves regression models, as well as logistic regression (point) which is a classifier model. (click)</a:t>
            </a:r>
            <a:endParaRPr/>
          </a:p>
          <a:p>
            <a:pPr marL="457200" marR="0" lvl="0" indent="-228600" algn="l" rtl="0">
              <a:lnSpc>
                <a:spcPct val="117999"/>
              </a:lnSpc>
              <a:spcBef>
                <a:spcPts val="0"/>
              </a:spcBef>
              <a:spcAft>
                <a:spcPts val="0"/>
              </a:spcAft>
              <a:buClr>
                <a:srgbClr val="000000"/>
              </a:buClr>
              <a:buSzPts val="1400"/>
              <a:buFont typeface="Arial"/>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6" name="Google Shape;1656;p10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Let’s take 10 minutes quickly, then we’ll get onto the lab!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If we want to look at something a little more complex, we can take a look at something called “one-hot” categorical data:</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This type of data is often used when we have a couple categories that are mutually exclusive. We’ll use 0 to represent something the input isn’t, and 1 to represent something the input is.</a:t>
            </a:r>
            <a:endParaRPr>
              <a:solidFill>
                <a:schemeClr val="dk1"/>
              </a:solidFill>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Using this method of encoding instead of using a single number, say, from 0-4, gives us a couple benefits:</a:t>
            </a:r>
            <a:endParaRPr/>
          </a:p>
          <a:p>
            <a:pPr marL="279400" lvl="0" indent="-279400" algn="l" rtl="0">
              <a:lnSpc>
                <a:spcPct val="117999"/>
              </a:lnSpc>
              <a:spcBef>
                <a:spcPts val="0"/>
              </a:spcBef>
              <a:spcAft>
                <a:spcPts val="0"/>
              </a:spcAft>
              <a:buClr>
                <a:schemeClr val="dk1"/>
              </a:buClr>
              <a:buSzPts val="2706"/>
              <a:buFont typeface="Helvetica Neue"/>
              <a:buChar char="•"/>
            </a:pPr>
            <a:r>
              <a:rPr lang="en-US">
                <a:solidFill>
                  <a:schemeClr val="dk1"/>
                </a:solidFill>
              </a:rPr>
              <a:t>Firstly, it gives us a bit more clarity on what category our data is actually in. If we were to use a scale from 0-4 for our data here, we would be making the (incorrect) claim that a rabbit is halfway between a cat and a chicken.</a:t>
            </a:r>
            <a:endParaRPr/>
          </a:p>
          <a:p>
            <a:pPr marL="279400" lvl="0" indent="-279400" algn="l" rtl="0">
              <a:lnSpc>
                <a:spcPct val="117999"/>
              </a:lnSpc>
              <a:spcBef>
                <a:spcPts val="0"/>
              </a:spcBef>
              <a:spcAft>
                <a:spcPts val="0"/>
              </a:spcAft>
              <a:buClr>
                <a:schemeClr val="dk1"/>
              </a:buClr>
              <a:buSzPts val="2706"/>
              <a:buFont typeface="Helvetica Neue"/>
              <a:buChar char="•"/>
            </a:pPr>
            <a:r>
              <a:rPr lang="en-US">
                <a:solidFill>
                  <a:schemeClr val="dk1"/>
                </a:solidFill>
              </a:rPr>
              <a:t>In a similar manner, if we wanted to make predictions and output in one-hot categorical form, something we’ll talk a bit more about in later lectures, we could actually make probabilistic predictions if we weren’t completely sure (e.g. 0.7 cat, 0.3 dog, etc.). (click)</a:t>
            </a:r>
            <a:endParaRPr/>
          </a:p>
        </p:txBody>
      </p:sp>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let’s look at one specific type of AI algorithm: supervised learning algorithms. (click)</a:t>
            </a:r>
            <a:endParaRPr/>
          </a:p>
        </p:txBody>
      </p:sp>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Overall, supervised learning models take data that is already labelled and prepared. The model will then use this data to learn specific relationships between the different data points.</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At the moment, supervised learning is the most widely used machine learning technique in the real world because of its short-term feasibility and ease of implementation. Some people have said that over 95% of today’s applications are supervised learning! (click)</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Explain more on the input-output pairs</a:t>
            </a:r>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Explain more on training/learning vs. inference</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Image credit: </a:t>
            </a:r>
            <a:r>
              <a:rPr lang="en-US" sz="1100" u="sng">
                <a:solidFill>
                  <a:schemeClr val="hlink"/>
                </a:solidFill>
                <a:latin typeface="Arial"/>
                <a:ea typeface="Arial"/>
                <a:cs typeface="Arial"/>
                <a:sym typeface="Arial"/>
                <a:hlinkClick r:id="rId3"/>
              </a:rPr>
              <a:t>What is Supervised Learning? | Concise Guide to Supervised Learning (educba.com)</a:t>
            </a:r>
            <a:endParaRPr sz="12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This one is an Rn to R2 function, where the input is coded to a no value (point) and a yes value (point). (click)</a:t>
            </a:r>
            <a:endParaRPr/>
          </a:p>
          <a:p>
            <a:pPr marL="0" lvl="0" indent="0" algn="l" rtl="0">
              <a:lnSpc>
                <a:spcPct val="117999"/>
              </a:lnSpc>
              <a:spcBef>
                <a:spcPts val="0"/>
              </a:spcBef>
              <a:spcAft>
                <a:spcPts val="0"/>
              </a:spcAft>
              <a:buSzPts val="1400"/>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why is supervised learning so versatile? (click) What types of functions are there? (click)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There are two main types of supervised learning functions that we’ll talk about today: classification and regression.</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Classification is where you take in a set of inputs and you use them to predict discrete, categorical data.</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Some examples here might be whether an email is spam or not, or, as you can see here (point at the image), whether it will be cold or hot tomorrow. (click)</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Image credit: https://www.springboard.com/blog/data-science/regression-vs-classification/</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In terms of our model representation from before, classification takes in data and outputs the category the model thinks is most likely.</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Once again, remember that classification is DISCRETE. (click)</a:t>
            </a:r>
            <a:endParaRPr/>
          </a:p>
        </p:txBody>
      </p:sp>
      <p:sp>
        <p:nvSpPr>
          <p:cNvPr id="282" name="Google Shape;2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Regression, on the other hand, predicts in a continuous manner.</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Some examples here might be the quality of a specific type of wine on a scale, or, as you can see once again (point at the image), the temperature it will be tomorrow. (click)</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Our first question (click), of course, is (click) “what really is Artificial Intelligence”? (click)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Most regression models, therefore, take in a piece of data and use the model to generate a value on a continuous scale. (click)</a:t>
            </a:r>
            <a:endParaRPr/>
          </a:p>
        </p:txBody>
      </p:sp>
      <p:sp>
        <p:nvSpPr>
          <p:cNvPr id="301" name="Google Shape;3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For the first set of problems, let’s pretend that you’re running a company and you want to develop ML algorithms for each of these following two problems.</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Do we want to use a classification or a regression model for each?</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HOLD FOR STUDENT ANSWERS</a:t>
            </a:r>
            <a:endParaRPr/>
          </a:p>
        </p:txBody>
      </p:sp>
      <p:sp>
        <p:nvSpPr>
          <p:cNvPr id="312" name="Google Shape;3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Nice! And one more, if we want to turn this particular problem here (point) into a classification problem, can we do that?</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HOLD FOR STUDENT ANSWER</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Well, we could classify whether each specific item has sold. But that would take a lot of computation and it wouldn’t be very efficient. (click)</a:t>
            </a:r>
            <a:endParaRPr/>
          </a:p>
        </p:txBody>
      </p:sp>
      <p:sp>
        <p:nvSpPr>
          <p:cNvPr id="319" name="Google Shape;3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instead, we want to use a regression to predict how many sales we’re going to make! (click)</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TAKE QUESTIONS</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OK, so we’ve got a good idea of how machine learning works, so let’s take a look at the dataset we’re going to use to explore these algorithms. (click)</a:t>
            </a:r>
            <a:endParaRPr/>
          </a:p>
        </p:txBody>
      </p:sp>
      <p:sp>
        <p:nvSpPr>
          <p:cNvPr id="326" name="Google Shape;3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Speech recognition is the task of transcribing spoken words into text. This is a classification task because the system needs to classify different words or phrases based on their acoustic features such as pitch, duration, and frequency. Speech recognition is used in virtual assistants, call centers, and dictation software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Face recognition is the task of identifying or verifying an individual's identity based on their facial features. This is a classification task because the system needs to classify different faces into different categories based on their unique features. Face recognition is used in security systems, mobile phones, and social media platforms.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Classifying the sentiment of text data as positive, negative, or neutral. For example, analyzing customer reviews of a product or service. This is a hard problem, results are not as good as many other applications. Due to the complexity of human language, expression.</a:t>
            </a:r>
            <a:endParaRPr/>
          </a:p>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n general, sentiment analysis systems can accurately identify the overall sentiment of a text as positive, negative, or neutral, but they may struggle with more nuanced emotions or sarcasm. They also have difficulty with text that is written in multiple languages or contains slang, idioms, or other forms of non-standard language.</a:t>
            </a:r>
            <a:endParaRPr/>
          </a:p>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One of the main challenges in sentiment analysis is dealing with the context of the text. For example, the word "sick" can have a positive connotation in some contexts (e.g. "That skateboard trick was sick!"), while it has a negative connotation in others (e.g. "I feel sick"). Therefore, sentiment analysis systems need to take into account the surrounding words and the broader context to accurately identify the sentiment.</a:t>
            </a:r>
            <a:endParaRPr/>
          </a:p>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Despite these challenges, sentiment analysis systems have many practical applications, such as monitoring customer feedback, tracking brand reputation, and analyzing social media trends. As the technology continues to improve, sentiment analysis is likely to become even more accurate and effective.</a:t>
            </a:r>
            <a:endParaRPr/>
          </a:p>
          <a:p>
            <a:pPr marL="457200" marR="0" lvl="0" indent="-228600" algn="l" rtl="0">
              <a:lnSpc>
                <a:spcPct val="117999"/>
              </a:lnSpc>
              <a:spcBef>
                <a:spcPts val="0"/>
              </a:spcBef>
              <a:spcAft>
                <a:spcPts val="0"/>
              </a:spcAft>
              <a:buClr>
                <a:srgbClr val="000000"/>
              </a:buClr>
              <a:buSzPts val="14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Classifying emails as spam or non-spam based on the content, sender, subject line, and other attributes.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Classifying credit card transactions as fraudulent or legitimate based on patterns in the data such as location, amount, and time of day, type of purchase, etc. One challenging problem here is false positive. For example, your bank declines your purchase and asks you to verify it. SF shopping trip. This is why your bank may ask you to register foreign travels to avoid such problems.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r>
              <a:rPr lang="en-US" sz="1200" b="0" i="0">
                <a:latin typeface="Arial"/>
                <a:ea typeface="Arial"/>
                <a:cs typeface="Arial"/>
                <a:sym typeface="Arial"/>
              </a:rPr>
              <a:t>Recommendation systems are used to recommend personalized content or products to users based on their preferences, interests, and behavior. This is a classification task because the system needs to classify users into different categories based on their attributes and behaviors. Recommendation systems are used in e-commerce websites, music and video streaming platforms, and social media networks. The more feedback/lables you give to the system, the better the performance will be.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US"/>
              <a:t>At its simplest level, AI takes a series of inputs and runs it through a special function, giving you a relevant output. </a:t>
            </a:r>
            <a:endParaRPr/>
          </a:p>
          <a:p>
            <a:pPr marL="0" marR="0" lvl="0" indent="0" algn="l" rtl="0">
              <a:lnSpc>
                <a:spcPct val="117999"/>
              </a:lnSpc>
              <a:spcBef>
                <a:spcPts val="0"/>
              </a:spcBef>
              <a:spcAft>
                <a:spcPts val="0"/>
              </a:spcAft>
              <a:buClr>
                <a:srgbClr val="000000"/>
              </a:buClr>
              <a:buSzPts val="1400"/>
              <a:buFont typeface="Arial"/>
              <a:buNone/>
            </a:pPr>
            <a:r>
              <a:rPr lang="en-US"/>
              <a:t>The output could be anything, but it’s important that the AI algorithm itself is NOT explicitly coded to give you that information. (click)</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5" name="Google Shape;37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17999"/>
              </a:lnSpc>
              <a:spcBef>
                <a:spcPts val="0"/>
              </a:spcBef>
              <a:spcAft>
                <a:spcPts val="0"/>
              </a:spcAft>
              <a:buSzPts val="1400"/>
              <a:buNone/>
            </a:pPr>
            <a:r>
              <a:rPr lang="en-US" b="0" i="0">
                <a:solidFill>
                  <a:srgbClr val="374151"/>
                </a:solidFill>
                <a:latin typeface="Arial"/>
                <a:ea typeface="Arial"/>
                <a:cs typeface="Arial"/>
                <a:sym typeface="Arial"/>
              </a:rPr>
              <a:t>For instance, ML regression models can be trained on large datasets containing information about the composition and sensory profiles of different food products. These models can learn the relationships between input features (such as ingredient proportions, processing conditions, and storage conditions) and the sensory attributes or quality scores assigned by human experts.</a:t>
            </a:r>
            <a:endParaRPr/>
          </a:p>
          <a:p>
            <a:pPr marL="457200" lvl="0" indent="-228600" algn="l" rtl="0">
              <a:lnSpc>
                <a:spcPct val="117999"/>
              </a:lnSpc>
              <a:spcBef>
                <a:spcPts val="0"/>
              </a:spcBef>
              <a:spcAft>
                <a:spcPts val="0"/>
              </a:spcAft>
              <a:buSzPts val="1400"/>
              <a:buNone/>
            </a:pPr>
            <a:r>
              <a:rPr lang="en-US" b="0" i="0">
                <a:solidFill>
                  <a:srgbClr val="374151"/>
                </a:solidFill>
                <a:latin typeface="Arial"/>
                <a:ea typeface="Arial"/>
                <a:cs typeface="Arial"/>
                <a:sym typeface="Arial"/>
              </a:rPr>
              <a:t>Once trained, the ML model can be used to predict the quality or sensory attributes of new food products based on their input features. This can be particularly useful in the food industry for quality control, product development, and optimization of formulations and processing parameters.</a:t>
            </a:r>
            <a:endParaRPr/>
          </a:p>
          <a:p>
            <a:pPr marL="457200" lvl="0" indent="-228600" algn="l" rtl="0">
              <a:lnSpc>
                <a:spcPct val="117999"/>
              </a:lnSpc>
              <a:spcBef>
                <a:spcPts val="0"/>
              </a:spcBef>
              <a:spcAft>
                <a:spcPts val="0"/>
              </a:spcAft>
              <a:buSzPts val="1400"/>
              <a:buNone/>
            </a:pPr>
            <a:r>
              <a:rPr lang="en-US" b="0" i="0">
                <a:solidFill>
                  <a:srgbClr val="374151"/>
                </a:solidFill>
                <a:latin typeface="Arial"/>
                <a:ea typeface="Arial"/>
                <a:cs typeface="Arial"/>
                <a:sym typeface="Arial"/>
              </a:rPr>
              <a:t>Another application of ML in food science is in the field of food safety. ML algorithms can analyze data from various sources, including foodborne illness reports, ingredient and process data, and environmental conditions, to identify patterns and risk factors associated with food contamination or outbreaks. This information can help food safety professionals to implement preventive measures, improve inspection strategies, and enhance overall food safety protocols.</a:t>
            </a:r>
            <a:endParaRPr/>
          </a:p>
          <a:p>
            <a:pPr marL="457200" lvl="0" indent="-228600" algn="l" rtl="0">
              <a:lnSpc>
                <a:spcPct val="117999"/>
              </a:lnSpc>
              <a:spcBef>
                <a:spcPts val="0"/>
              </a:spcBef>
              <a:spcAft>
                <a:spcPts val="0"/>
              </a:spcAft>
              <a:buSzPts val="1400"/>
              <a:buNone/>
            </a:pPr>
            <a:r>
              <a:rPr lang="en-US" b="0" i="0">
                <a:solidFill>
                  <a:srgbClr val="374151"/>
                </a:solidFill>
                <a:latin typeface="Arial"/>
                <a:ea typeface="Arial"/>
                <a:cs typeface="Arial"/>
                <a:sym typeface="Arial"/>
              </a:rPr>
              <a:t>Overall, ML techniques offer</a:t>
            </a:r>
            <a:endParaRPr/>
          </a:p>
          <a:p>
            <a:pPr marL="457200" marR="0" lvl="0" indent="-228600" algn="l" rtl="0">
              <a:lnSpc>
                <a:spcPct val="117999"/>
              </a:lnSpc>
              <a:spcBef>
                <a:spcPts val="0"/>
              </a:spcBef>
              <a:spcAft>
                <a:spcPts val="0"/>
              </a:spcAft>
              <a:buClr>
                <a:srgbClr val="000000"/>
              </a:buClr>
              <a:buSzPts val="14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b="0" i="0">
                <a:solidFill>
                  <a:srgbClr val="040C28"/>
                </a:solidFill>
                <a:latin typeface="Arial"/>
                <a:ea typeface="Arial"/>
                <a:cs typeface="Arial"/>
                <a:sym typeface="Arial"/>
              </a:rPr>
              <a:t>we should focus more on whether something can be applied to everyday life in a useful manner rather than debating endlessly if an answer is correct in all cases</a:t>
            </a:r>
            <a:r>
              <a:rPr lang="en-US" b="0" i="0">
                <a:solidFill>
                  <a:srgbClr val="202124"/>
                </a:solidFill>
                <a:latin typeface="Arial"/>
                <a:ea typeface="Arial"/>
                <a:cs typeface="Arial"/>
                <a:sym typeface="Arial"/>
              </a:rPr>
              <a:t>.  We are going to learning a number of ML algorithms in this class. Keep in mind what assumptions they are making, what problems they try to solve. Not a single algorithm beats all others. Now, let'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r>
              <a:rPr lang="en-US"/>
              <a:t>So now that we have a bit of a better idea in regards to machine learning as a whole (thank you Prof. Liu for the introduction!), we’re going to turn to something a bit more concrete and examine our dataset a bit more closely. Today, our examples are going to be based on the wine dataset that you’ve been working with in your lecture exercises. If we take a look at the dataset description, **(slide)**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Right away, when we look at this page, we see that there are 12 attributes in this dataset. I’m sure you’ve seen when you’ve been working with the wine dataset yourself, but this means that in order to describe each wine, we have 12 different data points + the quality, so we’re going to have a lot of data to manage if we want to build effective models. **(slide)**</a:t>
            </a:r>
            <a:endParaRPr/>
          </a:p>
        </p:txBody>
      </p:sp>
      <p:sp>
        <p:nvSpPr>
          <p:cNvPr id="393" name="Google Shape;39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r>
              <a:rPr lang="en-US">
                <a:solidFill>
                  <a:schemeClr val="dk1"/>
                </a:solidFill>
              </a:rPr>
              <a:t>Let’s look at each of the 12 separate attributes here. We can see that we have (list out the attributes) here, and we’re going to call each of these attributes **(click)** </a:t>
            </a:r>
            <a:r>
              <a:rPr lang="en-US" i="1">
                <a:solidFill>
                  <a:schemeClr val="dk1"/>
                </a:solidFill>
              </a:rPr>
              <a:t>feature</a:t>
            </a:r>
            <a:r>
              <a:rPr lang="en-US" i="0">
                <a:solidFill>
                  <a:schemeClr val="dk1"/>
                </a:solidFill>
              </a:rPr>
              <a:t>s of our data. The collection of features that we choose to work with is called a **(click)** sample.</a:t>
            </a:r>
            <a:endParaRPr/>
          </a:p>
          <a:p>
            <a:pPr marL="0" lvl="0" indent="0" algn="l" rtl="0">
              <a:lnSpc>
                <a:spcPct val="117999"/>
              </a:lnSpc>
              <a:spcBef>
                <a:spcPts val="0"/>
              </a:spcBef>
              <a:spcAft>
                <a:spcPts val="0"/>
              </a:spcAft>
              <a:buClr>
                <a:schemeClr val="dk1"/>
              </a:buClr>
              <a:buSzPts val="1400"/>
              <a:buFont typeface="Arial"/>
              <a:buNone/>
            </a:pPr>
            <a:endParaRPr i="0">
              <a:solidFill>
                <a:schemeClr val="dk1"/>
              </a:solidFill>
            </a:endParaRPr>
          </a:p>
          <a:p>
            <a:pPr marL="0" lvl="0" indent="0" algn="l" rtl="0">
              <a:lnSpc>
                <a:spcPct val="117999"/>
              </a:lnSpc>
              <a:spcBef>
                <a:spcPts val="0"/>
              </a:spcBef>
              <a:spcAft>
                <a:spcPts val="0"/>
              </a:spcAft>
              <a:buClr>
                <a:schemeClr val="dk1"/>
              </a:buClr>
              <a:buSzPts val="1400"/>
              <a:buFont typeface="Arial"/>
              <a:buNone/>
            </a:pPr>
            <a:r>
              <a:rPr lang="en-US" i="0">
                <a:solidFill>
                  <a:schemeClr val="dk1"/>
                </a:solidFill>
              </a:rPr>
              <a:t>Here, our sample has 12 features, meaning we have 12 columns total in our dataset. When we take each specific wine datapoint, we’re grabbing a specific numeric value from each of the 12 columns, and in that sense we can represent these datapoints with a 12-dimensional vector that we input into the models we want to use. We represent vectors with this **(click)** square bracket notation here. **(slide)**</a:t>
            </a:r>
            <a:endParaRPr/>
          </a:p>
          <a:p>
            <a:pPr marL="0" lvl="0" indent="0" algn="l" rtl="0">
              <a:lnSpc>
                <a:spcPct val="117999"/>
              </a:lnSpc>
              <a:spcBef>
                <a:spcPts val="0"/>
              </a:spcBef>
              <a:spcAft>
                <a:spcPts val="0"/>
              </a:spcAft>
              <a:buClr>
                <a:schemeClr val="dk1"/>
              </a:buClr>
              <a:buSzPts val="1400"/>
              <a:buFont typeface="Arial"/>
              <a:buNone/>
            </a:pPr>
            <a:endParaRPr/>
          </a:p>
        </p:txBody>
      </p:sp>
      <p:sp>
        <p:nvSpPr>
          <p:cNvPr id="402" name="Google Shape;40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dirty="0"/>
              <a:t>Our premise here is essentially that we want to use our 12 features in order to predict the wine quality, and we’re going to do this by taking the different data points, crunching some numbers, and then rating the wine quality </a:t>
            </a:r>
            <a:endParaRPr dirty="0"/>
          </a:p>
          <a:p>
            <a:pPr marL="0" lvl="0" indent="0" algn="l" rtl="0">
              <a:lnSpc>
                <a:spcPct val="117999"/>
              </a:lnSpc>
              <a:spcBef>
                <a:spcPts val="0"/>
              </a:spcBef>
              <a:spcAft>
                <a:spcPts val="0"/>
              </a:spcAft>
              <a:buSzPts val="1400"/>
              <a:buNone/>
            </a:pPr>
            <a:r>
              <a:rPr lang="en-US" dirty="0"/>
              <a:t>as a number between 0 and 10. How can we do that? Well… (click)</a:t>
            </a:r>
            <a:endParaRPr dirty="0"/>
          </a:p>
        </p:txBody>
      </p:sp>
      <p:sp>
        <p:nvSpPr>
          <p:cNvPr id="416" name="Google Shape;41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Let’s use an AI model! </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r>
              <a:rPr lang="en-US"/>
              <a:t>And really quickly, do we want to use classification or regression? </a:t>
            </a:r>
            <a:endParaRPr/>
          </a:p>
          <a:p>
            <a:pPr marL="0" lvl="0" indent="0" algn="l" rtl="0">
              <a:lnSpc>
                <a:spcPct val="117999"/>
              </a:lnSpc>
              <a:spcBef>
                <a:spcPts val="0"/>
              </a:spcBef>
              <a:spcAft>
                <a:spcPts val="0"/>
              </a:spcAft>
              <a:buSzPts val="1400"/>
              <a:buNone/>
            </a:pPr>
            <a:endParaRPr b="1"/>
          </a:p>
          <a:p>
            <a:pPr marL="0" lvl="0" indent="0" algn="l" rtl="0">
              <a:lnSpc>
                <a:spcPct val="117999"/>
              </a:lnSpc>
              <a:spcBef>
                <a:spcPts val="0"/>
              </a:spcBef>
              <a:spcAft>
                <a:spcPts val="0"/>
              </a:spcAft>
              <a:buSzPts val="1400"/>
              <a:buNone/>
            </a:pPr>
            <a:r>
              <a:rPr lang="en-US" b="0"/>
              <a:t>HOLD FOR STUDENT ANSWER: </a:t>
            </a:r>
            <a:r>
              <a:rPr lang="en-US" b="1"/>
              <a:t>regression</a:t>
            </a:r>
            <a:endParaRPr/>
          </a:p>
          <a:p>
            <a:pPr marL="0" lvl="0" indent="0" algn="l" rtl="0">
              <a:lnSpc>
                <a:spcPct val="117999"/>
              </a:lnSpc>
              <a:spcBef>
                <a:spcPts val="0"/>
              </a:spcBef>
              <a:spcAft>
                <a:spcPts val="0"/>
              </a:spcAft>
              <a:buSzPts val="1400"/>
              <a:buNone/>
            </a:pPr>
            <a:endParaRPr b="1"/>
          </a:p>
          <a:p>
            <a:pPr marL="0" lvl="0" indent="0" algn="l" rtl="0">
              <a:lnSpc>
                <a:spcPct val="117999"/>
              </a:lnSpc>
              <a:spcBef>
                <a:spcPts val="0"/>
              </a:spcBef>
              <a:spcAft>
                <a:spcPts val="0"/>
              </a:spcAft>
              <a:buSzPts val="1400"/>
              <a:buNone/>
            </a:pPr>
            <a:r>
              <a:rPr lang="en-US" b="0"/>
              <a:t>Mhm, yep! In fact, there’s a specific type of regression that we want to use here, known as… (click)</a:t>
            </a:r>
            <a:endParaRPr b="0"/>
          </a:p>
        </p:txBody>
      </p:sp>
      <p:sp>
        <p:nvSpPr>
          <p:cNvPr id="425" name="Google Shape;42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Linear regression **(slide)**</a:t>
            </a:r>
            <a:endParaRPr/>
          </a:p>
        </p:txBody>
      </p:sp>
      <p:sp>
        <p:nvSpPr>
          <p:cNvPr id="436" name="Google Shape;43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Linear regression is a simple way to represent a specific relationship between the **(click)** input features, and the **(click)** label, the output feature. In our case, our input features are the 12 features listed here **(point)** and our output feature that we want to predict is the quality of the wine on a scale from 0-10 **(point)**. Overall, the general goal for linear regression is to get as close as we can to finding the true relationship between the input features and the output feature. **(slide)**</a:t>
            </a:r>
            <a:endParaRPr/>
          </a:p>
        </p:txBody>
      </p:sp>
      <p:sp>
        <p:nvSpPr>
          <p:cNvPr id="442" name="Google Shape;44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In the AI world, we call these different types of AI functions “models”. There are lots of different models that exist in the AI world, and they all work in different ways to make different predictions.</a:t>
            </a:r>
            <a:endParaRPr/>
          </a:p>
          <a:p>
            <a:pPr marL="0" lvl="0" indent="0" algn="l" rtl="0">
              <a:lnSpc>
                <a:spcPct val="117999"/>
              </a:lnSpc>
              <a:spcBef>
                <a:spcPts val="0"/>
              </a:spcBef>
              <a:spcAft>
                <a:spcPts val="0"/>
              </a:spcAft>
              <a:buSzPts val="1400"/>
              <a:buNone/>
            </a:pPr>
            <a:r>
              <a:rPr lang="en-US"/>
              <a:t>We’re going to explore a couple specific types of models today. (click)</a:t>
            </a: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Let’s start by looking at a very simple form of linear regression: just using one variable to predict another. Some examples of this might include using someone's height to predict their weight, or, in our case, **(slide)**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using the acidity of a wine to predict its quality. **(slide)**</a:t>
            </a:r>
            <a:endParaRPr/>
          </a:p>
        </p:txBody>
      </p:sp>
      <p:sp>
        <p:nvSpPr>
          <p:cNvPr id="458" name="Google Shape;4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dirty="0">
                <a:latin typeface="Helvetica Neue"/>
                <a:ea typeface="Helvetica Neue"/>
                <a:cs typeface="Helvetica Neue"/>
                <a:sym typeface="Helvetica Neue"/>
              </a:rPr>
              <a:t>If we take a look at our plot here, we can see that when we plot a couple points in our dataset, we get this result **(point)**. At a glance, we can see a roughly linear relationship between **(click)** the input, acidity, and **(click)** the output, quality. Indeed, as its name suggests, linear regression looks for the line that best represents the relationship between the inputs and the outputs, which are placed on the x- **(point)** and y-**(point)** axes respectively. **(slide)**</a:t>
            </a:r>
          </a:p>
          <a:p>
            <a:pPr marL="0" lvl="0" indent="0" algn="l" rtl="0">
              <a:lnSpc>
                <a:spcPct val="117999"/>
              </a:lnSpc>
              <a:spcBef>
                <a:spcPts val="0"/>
              </a:spcBef>
              <a:spcAft>
                <a:spcPts val="0"/>
              </a:spcAft>
              <a:buSzPts val="1400"/>
              <a:buNone/>
            </a:pPr>
            <a:endParaRPr lang="en-US" sz="2200" dirty="0">
              <a:latin typeface="Helvetica Neue"/>
              <a:sym typeface="Helvetica Neue"/>
            </a:endParaRPr>
          </a:p>
          <a:p>
            <a:pPr marL="0" lvl="0" indent="0" algn="l" rtl="0">
              <a:lnSpc>
                <a:spcPct val="117999"/>
              </a:lnSpc>
              <a:spcBef>
                <a:spcPts val="0"/>
              </a:spcBef>
              <a:spcAft>
                <a:spcPts val="0"/>
              </a:spcAft>
              <a:buSzPts val="1400"/>
              <a:buNone/>
            </a:pPr>
            <a:r>
              <a:rPr lang="en-US" sz="2200" dirty="0">
                <a:latin typeface="Helvetica Neue"/>
                <a:sym typeface="Helvetica Neue"/>
              </a:rPr>
              <a:t>DEMO: Draw a rough approximation of this dataset and have people volunteer to draw lines of best fit. Ask everyone to do the consensus voting thing (“yay” “nay”). After a couple, introduce your own lines of best fit as well and move on.</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Our next step, then, would be to generate the **(click)** actual line that makes the predictions. You might remember that the equation of a line is **(click)** y = mx + b from past math classes. In the context of a linear regression, the **(click)** slope **m** will indicate how the prediction changes with each unit increase in the input feature, while **(click)** the y-intercept **b** is the value of the output when we receive an input of 0. In that sense, our task is to find the optimal values of **m** and **b** in order to most accurately generate an output for a random new input. Each line we draw is known as a **(click)** prediction, and we want to use these different predictions to best fit our existing sample from the dataset. </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We can look at a couple examples of different values of **m** and **b** that make a couple different lines. **(slide)**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r>
              <a:rPr lang="en-US">
                <a:solidFill>
                  <a:schemeClr val="dk1"/>
                </a:solidFill>
              </a:rPr>
              <a:t>This second line is, frankly, pretty bad at predicting for our dataset here. It’s pretty obvious that the trend the line describes is completely opposite to the trend our dataset has. And then lastly, **(slide)**</a:t>
            </a:r>
            <a:endParaRPr/>
          </a:p>
        </p:txBody>
      </p:sp>
      <p:sp>
        <p:nvSpPr>
          <p:cNvPr id="523" name="Google Shape;52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r>
              <a:rPr lang="en-US">
                <a:solidFill>
                  <a:schemeClr val="dk1"/>
                </a:solidFill>
              </a:rPr>
              <a:t>this third line is sort of in the middle: it predicts overall pretty well, but at each end again there are some pretty big differences between what it predicts and what the dataset says. Overall, however, we've been talking about the correctness of a line's predictions in pretty abstract terms. **(slide)**</a:t>
            </a:r>
            <a:endParaRPr/>
          </a:p>
        </p:txBody>
      </p:sp>
      <p:sp>
        <p:nvSpPr>
          <p:cNvPr id="541" name="Google Shape;54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9" name="Google Shape;559;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how can we introduce a metric that can quickly and easily be computed in order to determine once and for all how good a line is at making predictions? This is where we need to introduce the concept of error. **(slide)**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The error of a line is the measure of how "incorrect" its predictions are, and there are a variety of ways to calculate this "incorrectness".**(slide)**</a:t>
            </a:r>
            <a:endParaRPr/>
          </a:p>
        </p:txBody>
      </p:sp>
      <p:sp>
        <p:nvSpPr>
          <p:cNvPr id="565" name="Google Shape;56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One way is to take each data point in the dataset and compare its value to the value that our line predicts. The error is simply the difference between the predicted value and the actual value. This type of error calculation does its job, but there are a couple pertinent issues with this type of error calculation. Most importantly, we might want to penalize the line more if it has a very large error with a specific point, which is something that doesn’t show up well when we simply sum the errors. In order to rectify these issues, **(slide)**</a:t>
            </a:r>
            <a:endParaRPr/>
          </a:p>
        </p:txBody>
      </p:sp>
      <p:sp>
        <p:nvSpPr>
          <p:cNvPr id="596" name="Google Shape;59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we use a slightly modified version of error calculation known as sum-of-least-squares. In sum-of-least squares, we look at the *square* of the difference between the predicted and actual values. This solves the problem of weighting by magnifying larger errors while also keeping the error calculation relatively simple. </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Naturally, we want to minimise the least-squared error that we calculated in this last step. To do so, we need to minimise the sum of the squared differences that we just calculated, and we would do so using **(slide)**</a:t>
            </a:r>
            <a:endParaRPr/>
          </a:p>
        </p:txBody>
      </p:sp>
      <p:sp>
        <p:nvSpPr>
          <p:cNvPr id="627" name="Google Shape;62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r>
              <a:rPr lang="en-US">
                <a:solidFill>
                  <a:schemeClr val="dk1"/>
                </a:solidFill>
              </a:rPr>
              <a:t>So what do we have to give the AI?</a:t>
            </a:r>
            <a:endParaRPr/>
          </a:p>
          <a:p>
            <a:pPr marL="0" lvl="0" indent="0" algn="l" rtl="0">
              <a:lnSpc>
                <a:spcPct val="117999"/>
              </a:lnSpc>
              <a:spcBef>
                <a:spcPts val="0"/>
              </a:spcBef>
              <a:spcAft>
                <a:spcPts val="0"/>
              </a:spcAft>
              <a:buClr>
                <a:schemeClr val="dk1"/>
              </a:buClr>
              <a:buSzPts val="1400"/>
              <a:buFont typeface="Arial"/>
              <a:buNone/>
            </a:pPr>
            <a:endParaRPr>
              <a:solidFill>
                <a:schemeClr val="dk1"/>
              </a:solidFill>
            </a:endParaRPr>
          </a:p>
          <a:p>
            <a:pPr marL="0" lvl="0" indent="0" algn="l" rtl="0">
              <a:lnSpc>
                <a:spcPct val="117999"/>
              </a:lnSpc>
              <a:spcBef>
                <a:spcPts val="0"/>
              </a:spcBef>
              <a:spcAft>
                <a:spcPts val="0"/>
              </a:spcAft>
              <a:buClr>
                <a:schemeClr val="dk1"/>
              </a:buClr>
              <a:buSzPts val="1400"/>
              <a:buFont typeface="Arial"/>
              <a:buNone/>
            </a:pPr>
            <a:r>
              <a:rPr lang="en-US">
                <a:solidFill>
                  <a:schemeClr val="dk1"/>
                </a:solidFill>
              </a:rPr>
              <a:t>Usually, our inputs are a set of different pieces of information, represented by numbers: 1 through </a:t>
            </a:r>
            <a:r>
              <a:rPr lang="en-US" i="1">
                <a:solidFill>
                  <a:schemeClr val="dk1"/>
                </a:solidFill>
              </a:rPr>
              <a:t>n</a:t>
            </a:r>
            <a:r>
              <a:rPr lang="en-US" i="0">
                <a:solidFill>
                  <a:schemeClr val="dk1"/>
                </a:solidFill>
              </a:rPr>
              <a:t> here (point).</a:t>
            </a:r>
            <a:r>
              <a:rPr lang="en-US">
                <a:solidFill>
                  <a:schemeClr val="dk1"/>
                </a:solidFill>
              </a:rPr>
              <a:t> We’ll talk a little more about how the numbers are encoded later on, but the important part is that the models prefer numeric inputs.</a:t>
            </a:r>
            <a:endParaRPr/>
          </a:p>
          <a:p>
            <a:pPr marL="0" lvl="0" indent="0" algn="l" rtl="0">
              <a:lnSpc>
                <a:spcPct val="117999"/>
              </a:lnSpc>
              <a:spcBef>
                <a:spcPts val="0"/>
              </a:spcBef>
              <a:spcAft>
                <a:spcPts val="0"/>
              </a:spcAft>
              <a:buClr>
                <a:schemeClr val="dk1"/>
              </a:buClr>
              <a:buSzPts val="1400"/>
              <a:buFont typeface="Arial"/>
              <a:buNone/>
            </a:pPr>
            <a:endParaRPr>
              <a:solidFill>
                <a:schemeClr val="dk1"/>
              </a:solidFill>
            </a:endParaRPr>
          </a:p>
          <a:p>
            <a:pPr marL="0" lvl="0" indent="0" algn="l" rtl="0">
              <a:lnSpc>
                <a:spcPct val="117999"/>
              </a:lnSpc>
              <a:spcBef>
                <a:spcPts val="0"/>
              </a:spcBef>
              <a:spcAft>
                <a:spcPts val="0"/>
              </a:spcAft>
              <a:buClr>
                <a:schemeClr val="dk1"/>
              </a:buClr>
              <a:buSzPts val="1400"/>
              <a:buFont typeface="Arial"/>
              <a:buNone/>
            </a:pPr>
            <a:r>
              <a:rPr lang="en-US">
                <a:solidFill>
                  <a:schemeClr val="dk1"/>
                </a:solidFill>
              </a:rPr>
              <a:t>Similarly, the output will also be produced in a similar manner once the inputs are put through the model function: we have our </a:t>
            </a:r>
            <a:r>
              <a:rPr lang="en-US" i="1">
                <a:solidFill>
                  <a:schemeClr val="dk1"/>
                </a:solidFill>
              </a:rPr>
              <a:t>m</a:t>
            </a:r>
            <a:r>
              <a:rPr lang="en-US" i="0">
                <a:solidFill>
                  <a:schemeClr val="dk1"/>
                </a:solidFill>
              </a:rPr>
              <a:t> outputs here (point).</a:t>
            </a:r>
            <a:endParaRPr>
              <a:solidFill>
                <a:schemeClr val="dk1"/>
              </a:solidFill>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Clr>
                <a:schemeClr val="dk1"/>
              </a:buClr>
              <a:buSzPts val="1400"/>
              <a:buFont typeface="Arial"/>
              <a:buNone/>
            </a:pPr>
            <a:r>
              <a:rPr lang="en-US">
                <a:solidFill>
                  <a:schemeClr val="dk1"/>
                </a:solidFill>
              </a:rPr>
              <a:t>Because our model here takes </a:t>
            </a:r>
            <a:r>
              <a:rPr lang="en-US" i="1">
                <a:solidFill>
                  <a:schemeClr val="dk1"/>
                </a:solidFill>
              </a:rPr>
              <a:t>n </a:t>
            </a:r>
            <a:r>
              <a:rPr lang="en-US" i="0">
                <a:solidFill>
                  <a:schemeClr val="dk1"/>
                </a:solidFill>
              </a:rPr>
              <a:t>numbers and produces </a:t>
            </a:r>
            <a:r>
              <a:rPr lang="en-US" i="1">
                <a:solidFill>
                  <a:schemeClr val="dk1"/>
                </a:solidFill>
              </a:rPr>
              <a:t>m </a:t>
            </a:r>
            <a:r>
              <a:rPr lang="en-US" i="0">
                <a:solidFill>
                  <a:schemeClr val="dk1"/>
                </a:solidFill>
              </a:rPr>
              <a:t>outputs, we say that our model is </a:t>
            </a:r>
            <a:r>
              <a:rPr lang="en-US">
                <a:solidFill>
                  <a:schemeClr val="dk1"/>
                </a:solidFill>
              </a:rPr>
              <a:t>an Rn to Rm function: it takes n real numbers and gives you back m real numbers. (click)</a:t>
            </a:r>
            <a:endParaRPr>
              <a:solidFill>
                <a:schemeClr val="dk1"/>
              </a:solidFill>
            </a:endParaRPr>
          </a:p>
          <a:p>
            <a:pPr marL="0" lvl="0" indent="0" algn="l" rtl="0">
              <a:lnSpc>
                <a:spcPct val="117999"/>
              </a:lnSpc>
              <a:spcBef>
                <a:spcPts val="0"/>
              </a:spcBef>
              <a:spcAft>
                <a:spcPts val="0"/>
              </a:spcAft>
              <a:buSzPts val="1400"/>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this cost function. Though this cost function seems relatively complicated, we can break it down a bit. Inside the parentheses, we have **(click)** the difference between the predicted and actual values, which we **(click)** square. Note that we have a special notation, known as “y-hat”, to represent the predicted value, while we use y to represent the actual output value. </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After we calculate this difference, we then take **(click)** the sum of this squared difference across all of the predictions we make, and then **(click)** divide by the number of samples in the dataset in order to find the average of the error. We don't want to look at the error for all of our predictions when we make a single prediction, as this would grossly overcorrect. Once we get our error with this formula however, it is relatively easy to adjust our original prediction line to minimize the error that we just calculated with this cost function. More generally, the process of minimizing cost is a bit more iterative and it’s known as gradient descent; however, we don’t need to worry about this process at all or gradient descent at all.  **(slide)**</a:t>
            </a:r>
            <a:endParaRPr/>
          </a:p>
        </p:txBody>
      </p:sp>
      <p:sp>
        <p:nvSpPr>
          <p:cNvPr id="667" name="Google Shape;66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dirty="0"/>
              <a:t>DEMO: blindfold two TAs, have two volunteers pair off. I will hold a candy bar or something delectable in my hand, and it’s the job of the volunteers to direct the TAs one step at a time toward the candy. Whoever gets there first wins. Make sure they all start from different locations and give different directions.</a:t>
            </a:r>
          </a:p>
          <a:p>
            <a:pPr marL="0" lvl="0" indent="0" algn="l" rtl="0">
              <a:lnSpc>
                <a:spcPct val="117999"/>
              </a:lnSpc>
              <a:spcBef>
                <a:spcPts val="0"/>
              </a:spcBef>
              <a:spcAft>
                <a:spcPts val="0"/>
              </a:spcAft>
              <a:buSzPts val="1400"/>
              <a:buNone/>
            </a:pPr>
            <a:endParaRPr lang="en-US" dirty="0"/>
          </a:p>
          <a:p>
            <a:pPr marL="0" lvl="0" indent="0" algn="l" rtl="0">
              <a:lnSpc>
                <a:spcPct val="117999"/>
              </a:lnSpc>
              <a:spcBef>
                <a:spcPts val="0"/>
              </a:spcBef>
              <a:spcAft>
                <a:spcPts val="0"/>
              </a:spcAft>
              <a:buSzPts val="1400"/>
              <a:buNone/>
            </a:pPr>
            <a:r>
              <a:rPr lang="en-US" dirty="0"/>
              <a:t>This is the principle of gradient descent! Go step-by-step and track towards the minimum possible cost.</a:t>
            </a:r>
            <a:endParaRPr dirty="0"/>
          </a:p>
        </p:txBody>
      </p:sp>
      <p:sp>
        <p:nvSpPr>
          <p:cNvPr id="667" name="Google Shape;66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39147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9" name="Google Shape;689;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Now that we have a basic understanding for linear regression, we can take it a bit further and go back to looking at our full dataset. **(slide)**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r>
              <a:rPr lang="en-US"/>
              <a:t>Once again, we can see that we have 12 features instead of just 1, which means that we're going to be plotting in 12 dimensions instead of 1! Though it is impossible to plot in a powerpoint, we can use something known as **(slide)**</a:t>
            </a:r>
            <a:endParaRPr/>
          </a:p>
        </p:txBody>
      </p:sp>
      <p:sp>
        <p:nvSpPr>
          <p:cNvPr id="698" name="Google Shape;69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3" name="Google Shape;713;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a hyperplane that makes use of all 12 of these features in order to plot a 12-dimensional line to best predict the quality. The equation of the hyperplane is included here **(point)**, and we can see that our original linear equation, **y = mx + b**, is just a special case of this equation where we only have one variable. Despite the fact that we're now using 12 dimensions instead of 1, the goal remains the same: we want to find the best-fitting hyperplane that minimises the squared difference between the predicted and actual values. **(slide)**</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Linear regression, especially forms of linear regression with more features, makes one key assumption about how the dataset is structured: the dataset is linear, that is, that the relationship between our features and our labels can be represented by a line. </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TAKE QUESTIONS **(slide)**</a:t>
            </a:r>
            <a:endParaRPr/>
          </a:p>
        </p:txBody>
      </p:sp>
      <p:sp>
        <p:nvSpPr>
          <p:cNvPr id="724" name="Google Shape;72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2" name="Google Shape;732;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It's pretty obvious that not all data is going to fit a linear model, and that our first assumption isn't going to hold true for these datasets. So what happens then? For example, what if we have a dataset like **(slide)**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0" name="Google Shape;740;p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706"/>
              <a:buFont typeface="Helvetica Neue"/>
              <a:buNone/>
            </a:pPr>
            <a:r>
              <a:rPr lang="en-US"/>
              <a:t>this, where a linear model doesn’t work very well? Clearly, even by just an eye test, we can tell that especially on this right side **(point)** we're going to have extremely large amounts of error. So what can we do? What happens when our data doesn't have a linear representation? **(slide)**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8" name="Google Shape;768;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We need to make our model more powerful! Specifically, in the context of a linear regression function, we need to add terms that make it capable of adapting to more complex shapes that aren't just lines. This is known as **(slide)**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**polynomial regression**. Polynomial regression derives from linear regression in that it maintains the basic model of predicting using a function. However, instead of using just a line, **(slide)**</a:t>
            </a:r>
            <a:endParaRPr/>
          </a:p>
        </p:txBody>
      </p:sp>
      <p:sp>
        <p:nvSpPr>
          <p:cNvPr id="774" name="Google Shape;77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So let’s go over some examples!</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Here, we can see an Rn to R1 function: the function takes n inputs and gives a single value as an output. (click)</a:t>
            </a:r>
            <a:endParaRPr>
              <a:solidFill>
                <a:schemeClr val="dk1"/>
              </a:solidFill>
            </a:endParaRPr>
          </a:p>
          <a:p>
            <a:pPr marL="0" lvl="0" indent="0" algn="l" rtl="0">
              <a:lnSpc>
                <a:spcPct val="117999"/>
              </a:lnSpc>
              <a:spcBef>
                <a:spcPts val="0"/>
              </a:spcBef>
              <a:spcAft>
                <a:spcPts val="0"/>
              </a:spcAft>
              <a:buSzPts val="1400"/>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we introduce a couple higher-degree polynomial terms in order to fit a curve to the data. The equation thus becomes something like the one you see here, where we have a coefficient of **(click)** w_n for the **(click)** nth degree term of x. Note once again that we’re representing the whole equation with “y-hat”, which denotes that this is a predicted output and not an actual one. **(slide)**</a:t>
            </a:r>
            <a:endParaRPr/>
          </a:p>
        </p:txBody>
      </p:sp>
      <p:sp>
        <p:nvSpPr>
          <p:cNvPr id="780" name="Google Shape;78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4" name="Google Shape;794;p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706"/>
              <a:buFont typeface="Helvetica Neue"/>
              <a:buNone/>
            </a:pPr>
            <a:r>
              <a:rPr lang="en-US" sz="2200">
                <a:latin typeface="Helvetica Neue"/>
                <a:ea typeface="Helvetica Neue"/>
                <a:cs typeface="Helvetica Neue"/>
                <a:sym typeface="Helvetica Neue"/>
              </a:rPr>
              <a:t>We can see a couple examples of polynomial regression here. This first curve is a degree two curve, a parabola. Clearly, it does a significantly better job than a linear model in predicting for this dataset. Another curve we can use is **(slide)**</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1" name="Google Shape;821;p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706"/>
              <a:buFont typeface="Helvetica Neue"/>
              <a:buNone/>
            </a:pPr>
            <a:r>
              <a:rPr lang="en-US" sz="2200">
                <a:latin typeface="Helvetica Neue"/>
                <a:ea typeface="Helvetica Neue"/>
                <a:cs typeface="Helvetica Neue"/>
                <a:sym typeface="Helvetica Neue"/>
              </a:rPr>
              <a:t>this one, a degree six curve. At a glance, it seems like this degree six curve does a significantly better job at predicting than the degree two curve would. However, we can see that if we add a data point like **(slide)**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8" name="Google Shape;848;p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706"/>
              <a:buFont typeface="Helvetica Neue"/>
              <a:buNone/>
            </a:pPr>
            <a:r>
              <a:rPr lang="en-US" sz="2200">
                <a:latin typeface="Helvetica Neue"/>
                <a:ea typeface="Helvetica Neue"/>
                <a:cs typeface="Helvetica Neue"/>
                <a:sym typeface="Helvetica Neue"/>
              </a:rPr>
              <a:t>this one that only loosely follows the same general trend as our previous data points, **(slide)**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6" name="Google Shape;876;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706"/>
              <a:buFont typeface="Helvetica Neue"/>
              <a:buNone/>
            </a:pPr>
            <a:r>
              <a:rPr lang="en-US" sz="2200">
                <a:latin typeface="Helvetica Neue"/>
                <a:ea typeface="Helvetica Neue"/>
                <a:cs typeface="Helvetica Neue"/>
                <a:sym typeface="Helvetica Neue"/>
              </a:rPr>
              <a:t>It becomes a harder to distinguish which model is actually better.</a:t>
            </a:r>
            <a:endParaRPr/>
          </a:p>
          <a:p>
            <a:pPr marL="0" lvl="0" indent="0" algn="l" rtl="0">
              <a:lnSpc>
                <a:spcPct val="117999"/>
              </a:lnSpc>
              <a:spcBef>
                <a:spcPts val="0"/>
              </a:spcBef>
              <a:spcAft>
                <a:spcPts val="0"/>
              </a:spcAft>
              <a:buSzPts val="2706"/>
              <a:buFont typeface="Helvetica Neue"/>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2706"/>
              <a:buFont typeface="Helvetica Neue"/>
              <a:buNone/>
            </a:pPr>
            <a:r>
              <a:rPr lang="en-US" sz="2200">
                <a:latin typeface="Helvetica Neue"/>
                <a:ea typeface="Helvetica Neue"/>
                <a:cs typeface="Helvetica Neue"/>
                <a:sym typeface="Helvetica Neue"/>
              </a:rPr>
              <a:t>Let’s take a quick straw poll: if you think the left one is better, raise your hand: (</a:t>
            </a:r>
            <a:r>
              <a:rPr lang="en-US" sz="2200" b="1">
                <a:latin typeface="Helvetica Neue"/>
                <a:ea typeface="Helvetica Neue"/>
                <a:cs typeface="Helvetica Neue"/>
                <a:sym typeface="Helvetica Neue"/>
              </a:rPr>
              <a:t>hold for count</a:t>
            </a:r>
            <a:r>
              <a:rPr lang="en-US" sz="2200" b="0">
                <a:latin typeface="Helvetica Neue"/>
                <a:ea typeface="Helvetica Neue"/>
                <a:cs typeface="Helvetica Neue"/>
                <a:sym typeface="Helvetica Neue"/>
              </a:rPr>
              <a:t>). Alright, you can lower your hands now. And if you think the right one is better, raise your hand now: (</a:t>
            </a:r>
            <a:r>
              <a:rPr lang="en-US" sz="2200" b="1">
                <a:latin typeface="Helvetica Neue"/>
                <a:ea typeface="Helvetica Neue"/>
                <a:cs typeface="Helvetica Neue"/>
                <a:sym typeface="Helvetica Neue"/>
              </a:rPr>
              <a:t>hold for count</a:t>
            </a:r>
            <a:r>
              <a:rPr lang="en-US" sz="2200" b="0">
                <a:latin typeface="Helvetica Neue"/>
                <a:ea typeface="Helvetica Neue"/>
                <a:cs typeface="Helvetica Neue"/>
                <a:sym typeface="Helvetica Neue"/>
              </a:rPr>
              <a:t>). </a:t>
            </a:r>
            <a:endParaRPr/>
          </a:p>
          <a:p>
            <a:pPr marL="0" lvl="0" indent="0" algn="l" rtl="0">
              <a:lnSpc>
                <a:spcPct val="117999"/>
              </a:lnSpc>
              <a:spcBef>
                <a:spcPts val="0"/>
              </a:spcBef>
              <a:spcAft>
                <a:spcPts val="0"/>
              </a:spcAft>
              <a:buSzPts val="2706"/>
              <a:buFont typeface="Helvetica Neue"/>
              <a:buNone/>
            </a:pPr>
            <a:endParaRPr sz="2200" b="0">
              <a:latin typeface="Helvetica Neue"/>
              <a:ea typeface="Helvetica Neue"/>
              <a:cs typeface="Helvetica Neue"/>
              <a:sym typeface="Helvetica Neue"/>
            </a:endParaRPr>
          </a:p>
          <a:p>
            <a:pPr marL="0" lvl="0" indent="0" algn="l" rtl="0">
              <a:lnSpc>
                <a:spcPct val="117999"/>
              </a:lnSpc>
              <a:spcBef>
                <a:spcPts val="0"/>
              </a:spcBef>
              <a:spcAft>
                <a:spcPts val="0"/>
              </a:spcAft>
              <a:buSzPts val="2706"/>
              <a:buFont typeface="Helvetica Neue"/>
              <a:buNone/>
            </a:pPr>
            <a:r>
              <a:rPr lang="en-US" sz="2200" b="0">
                <a:latin typeface="Helvetica Neue"/>
                <a:ea typeface="Helvetica Neue"/>
                <a:cs typeface="Helvetica Neue"/>
                <a:sym typeface="Helvetica Neue"/>
              </a:rPr>
              <a:t>(funny quip about results)</a:t>
            </a:r>
            <a:endParaRPr/>
          </a:p>
          <a:p>
            <a:pPr marL="0" lvl="0" indent="0" algn="l" rtl="0">
              <a:lnSpc>
                <a:spcPct val="117999"/>
              </a:lnSpc>
              <a:spcBef>
                <a:spcPts val="0"/>
              </a:spcBef>
              <a:spcAft>
                <a:spcPts val="0"/>
              </a:spcAft>
              <a:buSzPts val="2706"/>
              <a:buFont typeface="Helvetica Neue"/>
              <a:buNone/>
            </a:pPr>
            <a:endParaRPr sz="2200" b="0">
              <a:latin typeface="Helvetica Neue"/>
              <a:ea typeface="Helvetica Neue"/>
              <a:cs typeface="Helvetica Neue"/>
              <a:sym typeface="Helvetica Neue"/>
            </a:endParaRPr>
          </a:p>
          <a:p>
            <a:pPr marL="0" lvl="0" indent="0" algn="l" rtl="0">
              <a:lnSpc>
                <a:spcPct val="117999"/>
              </a:lnSpc>
              <a:spcBef>
                <a:spcPts val="0"/>
              </a:spcBef>
              <a:spcAft>
                <a:spcPts val="0"/>
              </a:spcAft>
              <a:buSzPts val="2706"/>
              <a:buFont typeface="Helvetica Neue"/>
              <a:buNone/>
            </a:pPr>
            <a:r>
              <a:rPr lang="en-US"/>
              <a:t>In reality,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2" name="Google Shape;922;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706"/>
              <a:buFont typeface="Helvetica Neue"/>
              <a:buNone/>
            </a:pPr>
            <a:r>
              <a:rPr lang="en-US" sz="2200">
                <a:latin typeface="Helvetica Neue"/>
                <a:ea typeface="Helvetica Neue"/>
                <a:cs typeface="Helvetica Neue"/>
                <a:sym typeface="Helvetica Neue"/>
              </a:rPr>
              <a:t>the error with the degree six curve would be a lot greater than if we introduced this same point to the degree two curve. This issue is known as **(click)**</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1" name="Google Shape;971;p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2706"/>
              <a:buFont typeface="Helvetica Neue"/>
              <a:buNone/>
            </a:pPr>
            <a:r>
              <a:rPr lang="en-US" sz="2200">
                <a:latin typeface="Helvetica Neue"/>
                <a:ea typeface="Helvetica Neue"/>
                <a:cs typeface="Helvetica Neue"/>
                <a:sym typeface="Helvetica Neue"/>
              </a:rPr>
              <a:t>**overfitting**, and we'll talk a bit more about this in the coming lectures. For now, just remember that a higher degree doesn't necessarily mean a better prediction. </a:t>
            </a:r>
            <a:endParaRPr/>
          </a:p>
          <a:p>
            <a:pPr marL="0" marR="0" lvl="0" indent="0" algn="l" rtl="0">
              <a:lnSpc>
                <a:spcPct val="117999"/>
              </a:lnSpc>
              <a:spcBef>
                <a:spcPts val="0"/>
              </a:spcBef>
              <a:spcAft>
                <a:spcPts val="0"/>
              </a:spcAft>
              <a:buClr>
                <a:srgbClr val="000000"/>
              </a:buClr>
              <a:buSzPts val="2706"/>
              <a:buFont typeface="Helvetica Neue"/>
              <a:buNone/>
            </a:pPr>
            <a:endParaRPr sz="22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rgbClr val="000000"/>
              </a:buClr>
              <a:buSzPts val="2706"/>
              <a:buFont typeface="Helvetica Neue"/>
              <a:buNone/>
            </a:pPr>
            <a:r>
              <a:rPr lang="en-US" sz="2200">
                <a:solidFill>
                  <a:schemeClr val="dk1"/>
                </a:solidFill>
                <a:latin typeface="Helvetica Neue"/>
                <a:ea typeface="Helvetica Neue"/>
                <a:cs typeface="Helvetica Neue"/>
                <a:sym typeface="Helvetica Neue"/>
              </a:rPr>
              <a:t>Anyway, we’ll want to optimize </a:t>
            </a:r>
            <a:r>
              <a:rPr lang="en-US">
                <a:solidFill>
                  <a:schemeClr val="dk1"/>
                </a:solidFill>
              </a:rPr>
              <a:t>our polynomial regression to get to this point as well, and in fact we use a very similar method as we did with linear regression: **(slide)**</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US">
                <a:solidFill>
                  <a:schemeClr val="dk1"/>
                </a:solidFill>
              </a:rPr>
              <a:t>we simply take the sum of the squared differences between our predicted values and the actual values, then find the average and use this to modify our polynomial regression model to better fit the dataset. The cost function, therefore, is also the same as linear regression, where we look at the squared difference between y-hat, the predicted value, and y, the actual value. In a very similar fashion as we did for linear regression, we can explore how polynomial regression can be used on higher-dimensional data as well. **(slide)** </a:t>
            </a:r>
            <a:endParaRPr/>
          </a:p>
        </p:txBody>
      </p:sp>
      <p:sp>
        <p:nvSpPr>
          <p:cNvPr id="979" name="Google Shape;97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The prediction models that are generated by these higher-dimensional polynomial regressions are much more complicated than a hyperplane as you can see here, but generally take the form of this curved surface in high dimensions. When we examine the **(slide)**</a:t>
            </a:r>
            <a:endParaRPr/>
          </a:p>
        </p:txBody>
      </p:sp>
      <p:sp>
        <p:nvSpPr>
          <p:cNvPr id="1001" name="Google Shape;1001;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general equation for polynomial as well, we can see that different features can have different exponents, further changing how our prediction model looks. In addition to that, there are also terms known as “cross-feature terms” like **(point)** this one, where we have multiple features multiplying together into one term. Note as well, one more time, the use of y-hat to represent the fact that this is a prediction. Overall, we can see that there are a lot of different ways for us to represent different polynomial regressions both in polynomial form and in graph form as we saw on the last slide, and these shapes may in general be pretty hard to represent and imagine. At the same time, the implementation of the math behind higher-dimensional data stays the same: **(slide)**</a:t>
            </a:r>
            <a:endParaRPr/>
          </a:p>
        </p:txBody>
      </p:sp>
      <p:sp>
        <p:nvSpPr>
          <p:cNvPr id="1010" name="Google Shape;101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This one is an Rn to R2 function, where the input is coded to a no value (point) and a yes value (point). (click)</a:t>
            </a:r>
            <a:endParaRPr/>
          </a:p>
          <a:p>
            <a:pPr marL="0" lvl="0" indent="0" algn="l" rtl="0">
              <a:lnSpc>
                <a:spcPct val="117999"/>
              </a:lnSpc>
              <a:spcBef>
                <a:spcPts val="0"/>
              </a:spcBef>
              <a:spcAft>
                <a:spcPts val="0"/>
              </a:spcAft>
              <a:buSzPts val="1400"/>
              <a:buNone/>
            </a:pPr>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we build a polynomial regression model based on our data, evaluate it with our cost function, and minimise the cost over multiple iterations as we see fit. **(slide)**</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TAKE QUESTIONS/POTENTIAL BREAK POINT</a:t>
            </a:r>
            <a:endParaRPr/>
          </a:p>
        </p:txBody>
      </p:sp>
      <p:sp>
        <p:nvSpPr>
          <p:cNvPr id="1019" name="Google Shape;101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9" name="Google Shape;1059;p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Both linear and polynomial regression are primarily focused on using regression in order to predict across their data. As we saw, both models took in the 12 features from the wine dataset in order to output a quality score on a continuous scale from 0-10. But **(click)** what if we wanted to classify the wine, say as a white or a red wine? What would we use then? **(slide)**</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In this case, we would use something known as logistic regression. **(slide)**</a:t>
            </a:r>
            <a:endParaRPr/>
          </a:p>
        </p:txBody>
      </p:sp>
      <p:sp>
        <p:nvSpPr>
          <p:cNvPr id="1067" name="Google Shape;106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Logistic regression is a classification algorithm that takes input features just like linear and polynomial regression does, but predicts discretely in two classes, represented as a 0 or a 1. Because we want to predict either for a red or a white wine, **(slide)**</a:t>
            </a:r>
            <a:endParaRPr/>
          </a:p>
        </p:txBody>
      </p:sp>
      <p:sp>
        <p:nvSpPr>
          <p:cNvPr id="1073" name="Google Shape;1073;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8" name="Google Shape;1088;p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1" indent="228600" algn="l" rtl="0">
              <a:lnSpc>
                <a:spcPct val="117999"/>
              </a:lnSpc>
              <a:spcBef>
                <a:spcPts val="0"/>
              </a:spcBef>
              <a:spcAft>
                <a:spcPts val="0"/>
              </a:spcAft>
              <a:buSzPts val="1400"/>
              <a:buNone/>
            </a:pPr>
            <a:r>
              <a:rPr lang="en-US"/>
              <a:t>we'll call the red wines 1 and the white wines 0 for now. This causes an interesting question to arise: **(slide)**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6" name="Google Shape;1096;p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if we're encoding our classes as numbers anyway, why wouldn't we use linear or polynomial regression to make these predictions? It's mainly because fitting a line to this dataset would look something like **(slide)**</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2" name="Google Shape;1102;p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this, where we have a large range of values that simply wouldn't fall under either of the two classes. For example, we could have this point **(slide)**</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2" name="Google Shape;1132;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here at 0.5, which is precisely in between the two classes. We could have this point **(slide)**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3" name="Google Shape;1163;p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here at 2, which actually exceeds the two classes. Or we could have this point **(slide)**</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4" name="Google Shape;1194;p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here at -1, which again doesn't fall under either class. In essence, we need to create a function that is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If we want to look at something a little more complex, we can take a look at something called “one-hot” categorical data:</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This type of data is often used when we have a couple categories that are mutually exclusive. We’ll use 0 to represent something the input isn’t, and 1 to represent something the input is.</a:t>
            </a:r>
            <a:endParaRPr>
              <a:solidFill>
                <a:schemeClr val="dk1"/>
              </a:solidFill>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Using this method of encoding instead of using a single number, say, from 0-4, gives us a couple benefits:</a:t>
            </a:r>
            <a:endParaRPr/>
          </a:p>
          <a:p>
            <a:pPr marL="279400" lvl="0" indent="-279400" algn="l" rtl="0">
              <a:lnSpc>
                <a:spcPct val="117999"/>
              </a:lnSpc>
              <a:spcBef>
                <a:spcPts val="0"/>
              </a:spcBef>
              <a:spcAft>
                <a:spcPts val="0"/>
              </a:spcAft>
              <a:buClr>
                <a:schemeClr val="dk1"/>
              </a:buClr>
              <a:buSzPts val="2706"/>
              <a:buFont typeface="Helvetica Neue"/>
              <a:buChar char="•"/>
            </a:pPr>
            <a:r>
              <a:rPr lang="en-US">
                <a:solidFill>
                  <a:schemeClr val="dk1"/>
                </a:solidFill>
              </a:rPr>
              <a:t>Firstly, it gives us a bit more clarity on what category our data is actually in. If we were to use a scale from 0-4 for our data here, we would be making the (incorrect) claim that a rabbit is halfway between a cat and a chicken.</a:t>
            </a:r>
            <a:endParaRPr/>
          </a:p>
          <a:p>
            <a:pPr marL="279400" lvl="0" indent="-279400" algn="l" rtl="0">
              <a:lnSpc>
                <a:spcPct val="117999"/>
              </a:lnSpc>
              <a:spcBef>
                <a:spcPts val="0"/>
              </a:spcBef>
              <a:spcAft>
                <a:spcPts val="0"/>
              </a:spcAft>
              <a:buClr>
                <a:schemeClr val="dk1"/>
              </a:buClr>
              <a:buSzPts val="2706"/>
              <a:buFont typeface="Helvetica Neue"/>
              <a:buChar char="•"/>
            </a:pPr>
            <a:r>
              <a:rPr lang="en-US">
                <a:solidFill>
                  <a:schemeClr val="dk1"/>
                </a:solidFill>
              </a:rPr>
              <a:t>In a similar manner, if we wanted to make predictions and output in one-hot categorical form, something we’ll talk a bit more about in later lectures, we could actually make probabilistic predictions if we weren’t completely sure (e.g. 0.7 cat, 0.3 dog, etc.). (click)</a:t>
            </a: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5" name="Google Shape;1225;p7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relatively flat at both ends (these are where the classes usually are) but is also relatively steep in the middle (this is the gray area in between the classes). This shape almost perfectly describes the **(click)** logistic, or sigmoid, function, and indeed that's why this type of algorithm is called logistic regression. The general equation for logistic regression is represented **(slide)**</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here. It's quite a bit different than our other two regressions, and the reason is because its shape is significantly different as well. However, it maintains a couple things from the other functions. Firstly, we see y-hat, which represents our prediction. As well, the same idea of having a series of coefficients corresponding to each of its datapoints, which is represented **(click)** here. We can see here that the nth input feature x_n has its own coefficient w_n, much like our other two regression formulas. Another major difference between logistic regression and linear and polynomial regression is the way it makes predictions. Logistic regression, because it's a classification algorithm, generally only predicts **(slide)**</a:t>
            </a:r>
            <a:endParaRPr/>
          </a:p>
        </p:txBody>
      </p:sp>
      <p:sp>
        <p:nvSpPr>
          <p:cNvPr id="1241" name="Google Shape;1241;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1" name="Google Shape;1251;p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very near 0 or **(slide)**</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2" name="Google Shape;1282;p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very near 1, since these are the two classes that it has been trained to predict. Still, however, it has **(slide)**</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3" name="Google Shape;1313;p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this gray area that can give values in between 0 and 1. The way it deals with this is that it takes the values it predicts as probabilities for each class and, based on a specific **(slide)**</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4" name="Google Shape;1344;p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probability threshold, makes its predictions for which class this new data point will fall under. This threshold is known as a **(slide)**</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8" name="Google Shape;1378;p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decision boundary**, and is essentially a 1-dimensional line, a threshold as it were, like we can see here **(point)**. </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Before we move on, we’re going to take a quick stop to summarise some of the information we’ve gone over so far. Remember, the most important distinction for logistic regression is that it’s a </a:t>
            </a:r>
            <a:r>
              <a:rPr lang="en-US" sz="2200" b="1">
                <a:latin typeface="Helvetica Neue"/>
                <a:ea typeface="Helvetica Neue"/>
                <a:cs typeface="Helvetica Neue"/>
                <a:sym typeface="Helvetica Neue"/>
              </a:rPr>
              <a:t>classification </a:t>
            </a:r>
            <a:r>
              <a:rPr lang="en-US" sz="2200" b="0">
                <a:latin typeface="Helvetica Neue"/>
                <a:ea typeface="Helvetica Neue"/>
                <a:cs typeface="Helvetica Neue"/>
                <a:sym typeface="Helvetica Neue"/>
              </a:rPr>
              <a:t>algorithm, not a regression algorithm. As such, when we give this model its input features, we’re going to get back a probability that this new data point is in either class. To deal with this, we establish something called a decision boundary, which is a threshold. If our probability is above the threshold, then we’re going to predict for class 1. If the probability is below, then we’re going to predict for class 0. In essence, it allows us to turn these probability outputs into the discrete classes that we want to predict for.</a:t>
            </a:r>
            <a:endParaRPr/>
          </a:p>
          <a:p>
            <a:pPr marL="0" lvl="0" indent="0" algn="l" rtl="0">
              <a:lnSpc>
                <a:spcPct val="117999"/>
              </a:lnSpc>
              <a:spcBef>
                <a:spcPts val="0"/>
              </a:spcBef>
              <a:spcAft>
                <a:spcPts val="0"/>
              </a:spcAft>
              <a:buSzPts val="1400"/>
              <a:buNone/>
            </a:pPr>
            <a:endParaRPr sz="2200" b="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b="0">
                <a:latin typeface="Helvetica Neue"/>
                <a:ea typeface="Helvetica Neue"/>
                <a:cs typeface="Helvetica Neue"/>
                <a:sym typeface="Helvetica Neue"/>
              </a:rPr>
              <a:t>In</a:t>
            </a:r>
            <a:r>
              <a:rPr lang="en-US" sz="2200">
                <a:latin typeface="Helvetica Neue"/>
                <a:ea typeface="Helvetica Neue"/>
                <a:cs typeface="Helvetica Neue"/>
                <a:sym typeface="Helvetica Neue"/>
              </a:rPr>
              <a:t> order to evaluate the effectiveness of our logistic regression, we also need to build a new cost function. The cost function is known as the log loss function, and looks something like **(slide)**</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this. Right away, we can see that the main body of the cost function can be separated into two distinct parts: **(slide)**</a:t>
            </a:r>
            <a:endParaRPr/>
          </a:p>
        </p:txBody>
      </p:sp>
      <p:sp>
        <p:nvSpPr>
          <p:cNvPr id="1412" name="Google Shape;1412;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n-US">
                <a:solidFill>
                  <a:schemeClr val="dk1"/>
                </a:solidFill>
              </a:rPr>
              <a:t>this one and **(slide)**</a:t>
            </a:r>
            <a:endParaRPr/>
          </a:p>
        </p:txBody>
      </p:sp>
      <p:sp>
        <p:nvSpPr>
          <p:cNvPr id="1420" name="Google Shape;1420;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8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this one. When we graph each of these two distinct parts, we can understand why we have such a weird loss function. This part of the function **(slide)**</a:t>
            </a:r>
            <a:endParaRPr/>
          </a:p>
        </p:txBody>
      </p:sp>
      <p:sp>
        <p:nvSpPr>
          <p:cNvPr id="1430" name="Google Shape;1430;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If we want to look at something a little more complex, we can take a look at something called “one-hot” categorical data:</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This type of data is often used when we have a couple categories that are mutually exclusive. We’ll use 0 to represent something the input isn’t, and 1 to represent something the input is.</a:t>
            </a:r>
            <a:endParaRPr>
              <a:solidFill>
                <a:schemeClr val="dk1"/>
              </a:solidFill>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Using this method of encoding instead of using a single number, say, from 0-4, gives us a couple benefits:</a:t>
            </a:r>
            <a:endParaRPr/>
          </a:p>
          <a:p>
            <a:pPr marL="279400" lvl="0" indent="-279400" algn="l" rtl="0">
              <a:lnSpc>
                <a:spcPct val="117999"/>
              </a:lnSpc>
              <a:spcBef>
                <a:spcPts val="0"/>
              </a:spcBef>
              <a:spcAft>
                <a:spcPts val="0"/>
              </a:spcAft>
              <a:buClr>
                <a:schemeClr val="dk1"/>
              </a:buClr>
              <a:buSzPts val="2706"/>
              <a:buFont typeface="Helvetica Neue"/>
              <a:buChar char="•"/>
            </a:pPr>
            <a:r>
              <a:rPr lang="en-US">
                <a:solidFill>
                  <a:schemeClr val="dk1"/>
                </a:solidFill>
              </a:rPr>
              <a:t>Firstly, it gives us a bit more clarity on what category our data is actually in. If we were to use a scale from 0-4 for our data here, we would be making the (incorrect) claim that a rabbit is halfway between a cat and a chicken.</a:t>
            </a:r>
            <a:endParaRPr/>
          </a:p>
          <a:p>
            <a:pPr marL="279400" lvl="0" indent="-279400" algn="l" rtl="0">
              <a:lnSpc>
                <a:spcPct val="117999"/>
              </a:lnSpc>
              <a:spcBef>
                <a:spcPts val="0"/>
              </a:spcBef>
              <a:spcAft>
                <a:spcPts val="0"/>
              </a:spcAft>
              <a:buClr>
                <a:schemeClr val="dk1"/>
              </a:buClr>
              <a:buSzPts val="2706"/>
              <a:buFont typeface="Helvetica Neue"/>
              <a:buChar char="•"/>
            </a:pPr>
            <a:r>
              <a:rPr lang="en-US">
                <a:solidFill>
                  <a:schemeClr val="dk1"/>
                </a:solidFill>
              </a:rPr>
              <a:t>In a similar manner, if we wanted to make predictions and output in one-hot categorical form, something we’ll talk a bit more about in later lectures, we could actually make probabilistic predictions if we weren’t completely sure (e.g. 0.7 cat, 0.3 dog, etc.). (click)</a:t>
            </a:r>
            <a:endParaRPr/>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which represents the loss for a prediction of 1, is extremely large near 0 and tails of to 0 as the predicted value approaches 1, while the opposite happens for this part of the function **(slide)**</a:t>
            </a:r>
            <a:endParaRPr/>
          </a:p>
        </p:txBody>
      </p:sp>
      <p:sp>
        <p:nvSpPr>
          <p:cNvPr id="1439" name="Google Shape;1439;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9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solidFill>
                  <a:schemeClr val="dk1"/>
                </a:solidFill>
              </a:rPr>
              <a:t>which represents the loss for a prediction of 0. </a:t>
            </a:r>
            <a:endParaRPr/>
          </a:p>
          <a:p>
            <a:pPr marL="0" lvl="0" indent="0" algn="l" rtl="0">
              <a:lnSpc>
                <a:spcPct val="117999"/>
              </a:lnSpc>
              <a:spcBef>
                <a:spcPts val="0"/>
              </a:spcBef>
              <a:spcAft>
                <a:spcPts val="0"/>
              </a:spcAft>
              <a:buSzPts val="1400"/>
              <a:buNone/>
            </a:pPr>
            <a:endParaRPr>
              <a:solidFill>
                <a:schemeClr val="dk1"/>
              </a:solidFill>
            </a:endParaRPr>
          </a:p>
          <a:p>
            <a:pPr marL="0" lvl="0" indent="0" algn="l" rtl="0">
              <a:lnSpc>
                <a:spcPct val="117999"/>
              </a:lnSpc>
              <a:spcBef>
                <a:spcPts val="0"/>
              </a:spcBef>
              <a:spcAft>
                <a:spcPts val="0"/>
              </a:spcAft>
              <a:buSzPts val="1400"/>
              <a:buNone/>
            </a:pPr>
            <a:r>
              <a:rPr lang="en-US">
                <a:solidFill>
                  <a:schemeClr val="dk1"/>
                </a:solidFill>
              </a:rPr>
              <a:t>Now let’s look at the two parts together. Remember that the first part tells you the error when the model is supposed to predict 1. When the predicted value approaches 1, the second part of the function here **(point)** will be eliminated since the coefficient becomes 1 – 1 = 0. Similarly, when we’re supposed to predict 0, we see that this first term will then be eliminated. In that sense, evaluating this whole cost function each time we calculate error, we’re automatically “choosing” the correct loss function to use based on what prediction output we’re supposed to get. **(slide)**</a:t>
            </a:r>
            <a:endParaRPr/>
          </a:p>
        </p:txBody>
      </p:sp>
      <p:sp>
        <p:nvSpPr>
          <p:cNvPr id="1450" name="Google Shape;1450;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1" name="Google Shape;1461;p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Of course, we can also extend logistic regression a bit further than simple binary classification as well. **(slide)**</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8" name="Google Shape;1468;p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Say we wanted to introduce a third type of wine, such as champagnes. How would we use this binary classifier to classify three types of wines? Indeed, there are two main ways that we can do this: **(slide)**</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7" name="Google Shape;1477;p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one-vs-one and one-vs-all classification. **(slide)**</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3" name="Google Shape;1483;p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dirty="0">
                <a:latin typeface="Helvetica Neue"/>
                <a:ea typeface="Helvetica Neue"/>
                <a:cs typeface="Helvetica Neue"/>
                <a:sym typeface="Helvetica Neue"/>
              </a:rPr>
              <a:t>In one-vs-one classification, we take all of the possible classes and pair them up with each other.  Since we have 3 possible classes here, we make the three possible pairs: **(slide)**</a:t>
            </a:r>
            <a:endParaRPr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9" name="Google Shape;1489;p9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white vs. red, **(slide)**</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7" name="Google Shape;1497;p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white vs. champagne, and **(slide)**</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7" name="Google Shape;1507;p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red vs. champagne. We can then make a binary classifier for each of these three pairs, **(slide)**</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dirty="0"/>
              <a:t>and have the pairs "vote" on which type of wine it is. The class with the most votes, in this case the white wine, is the class that the model predicts. However, there exists a fundamental issue with one-vs-one classification, which is present in this third pair's comparison. </a:t>
            </a:r>
          </a:p>
          <a:p>
            <a:pPr marL="0" lvl="0" indent="0" algn="l" rtl="0">
              <a:lnSpc>
                <a:spcPct val="117999"/>
              </a:lnSpc>
              <a:spcBef>
                <a:spcPts val="0"/>
              </a:spcBef>
              <a:spcAft>
                <a:spcPts val="0"/>
              </a:spcAft>
              <a:buSzPts val="1400"/>
              <a:buNone/>
            </a:pPr>
            <a:endParaRPr lang="en-US" dirty="0"/>
          </a:p>
          <a:p>
            <a:pPr marL="0" lvl="0" indent="0" algn="l" rtl="0">
              <a:lnSpc>
                <a:spcPct val="117999"/>
              </a:lnSpc>
              <a:spcBef>
                <a:spcPts val="0"/>
              </a:spcBef>
              <a:spcAft>
                <a:spcPts val="0"/>
              </a:spcAft>
              <a:buSzPts val="1400"/>
              <a:buNone/>
            </a:pPr>
            <a:endParaRPr lang="en-US" sz="2200" dirty="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dirty="0">
                <a:latin typeface="Helvetica Neue"/>
                <a:ea typeface="Helvetica Neue"/>
                <a:cs typeface="Helvetica Neue"/>
                <a:sym typeface="Helvetica Neue"/>
              </a:rPr>
              <a:t>DEMO: have 3 people volunteer and play rock-paper-scissors against each other, and explain the same concept of “most votes wins”.</a:t>
            </a:r>
            <a:endParaRPr lang="en-US" dirty="0"/>
          </a:p>
          <a:p>
            <a:pPr marL="0" lvl="0" indent="0" algn="l" rtl="0">
              <a:lnSpc>
                <a:spcPct val="117999"/>
              </a:lnSpc>
              <a:spcBef>
                <a:spcPts val="0"/>
              </a:spcBef>
              <a:spcAft>
                <a:spcPts val="0"/>
              </a:spcAft>
              <a:buSzPts val="1400"/>
              <a:buNone/>
            </a:pPr>
            <a:r>
              <a:rPr lang="en-US" dirty="0"/>
              <a:t>**(slide)**</a:t>
            </a:r>
          </a:p>
        </p:txBody>
      </p:sp>
      <p:sp>
        <p:nvSpPr>
          <p:cNvPr id="1519" name="Google Shape;1519;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06"/>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106"/>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106"/>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106"/>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115"/>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115"/>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115"/>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1"/>
        <p:cNvGrpSpPr/>
        <p:nvPr/>
      </p:nvGrpSpPr>
      <p:grpSpPr>
        <a:xfrm>
          <a:off x="0" y="0"/>
          <a:ext cx="0" cy="0"/>
          <a:chOff x="0" y="0"/>
          <a:chExt cx="0" cy="0"/>
        </a:xfrm>
      </p:grpSpPr>
      <p:sp>
        <p:nvSpPr>
          <p:cNvPr id="52" name="Google Shape;52;p116"/>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116"/>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4" name="Google Shape;54;p11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5"/>
        <p:cNvGrpSpPr/>
        <p:nvPr/>
      </p:nvGrpSpPr>
      <p:grpSpPr>
        <a:xfrm>
          <a:off x="0" y="0"/>
          <a:ext cx="0" cy="0"/>
          <a:chOff x="0" y="0"/>
          <a:chExt cx="0" cy="0"/>
        </a:xfrm>
      </p:grpSpPr>
      <p:sp>
        <p:nvSpPr>
          <p:cNvPr id="56" name="Google Shape;56;p117"/>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117"/>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11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59"/>
        <p:cNvGrpSpPr/>
        <p:nvPr/>
      </p:nvGrpSpPr>
      <p:grpSpPr>
        <a:xfrm>
          <a:off x="0" y="0"/>
          <a:ext cx="0" cy="0"/>
          <a:chOff x="0" y="0"/>
          <a:chExt cx="0" cy="0"/>
        </a:xfrm>
      </p:grpSpPr>
      <p:sp>
        <p:nvSpPr>
          <p:cNvPr id="60" name="Google Shape;60;p118"/>
          <p:cNvSpPr>
            <a:spLocks noGrp="1"/>
          </p:cNvSpPr>
          <p:nvPr>
            <p:ph type="pic" idx="2"/>
          </p:nvPr>
        </p:nvSpPr>
        <p:spPr>
          <a:xfrm>
            <a:off x="15760700" y="1016000"/>
            <a:ext cx="7439099" cy="5949678"/>
          </a:xfrm>
          <a:prstGeom prst="rect">
            <a:avLst/>
          </a:prstGeom>
          <a:noFill/>
          <a:ln>
            <a:noFill/>
          </a:ln>
        </p:spPr>
      </p:sp>
      <p:sp>
        <p:nvSpPr>
          <p:cNvPr id="61" name="Google Shape;61;p118"/>
          <p:cNvSpPr>
            <a:spLocks noGrp="1"/>
          </p:cNvSpPr>
          <p:nvPr>
            <p:ph type="pic" idx="3"/>
          </p:nvPr>
        </p:nvSpPr>
        <p:spPr>
          <a:xfrm>
            <a:off x="13500100" y="3978275"/>
            <a:ext cx="10439400" cy="12150181"/>
          </a:xfrm>
          <a:prstGeom prst="rect">
            <a:avLst/>
          </a:prstGeom>
          <a:noFill/>
          <a:ln>
            <a:noFill/>
          </a:ln>
        </p:spPr>
      </p:sp>
      <p:sp>
        <p:nvSpPr>
          <p:cNvPr id="62" name="Google Shape;62;p118"/>
          <p:cNvSpPr>
            <a:spLocks noGrp="1"/>
          </p:cNvSpPr>
          <p:nvPr>
            <p:ph type="pic" idx="4"/>
          </p:nvPr>
        </p:nvSpPr>
        <p:spPr>
          <a:xfrm>
            <a:off x="-139700" y="495300"/>
            <a:ext cx="16611600" cy="12458700"/>
          </a:xfrm>
          <a:prstGeom prst="rect">
            <a:avLst/>
          </a:prstGeom>
          <a:noFill/>
          <a:ln>
            <a:noFill/>
          </a:ln>
        </p:spPr>
      </p:sp>
      <p:sp>
        <p:nvSpPr>
          <p:cNvPr id="63" name="Google Shape;63;p11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4"/>
        <p:cNvGrpSpPr/>
        <p:nvPr/>
      </p:nvGrpSpPr>
      <p:grpSpPr>
        <a:xfrm>
          <a:off x="0" y="0"/>
          <a:ext cx="0" cy="0"/>
          <a:chOff x="0" y="0"/>
          <a:chExt cx="0" cy="0"/>
        </a:xfrm>
      </p:grpSpPr>
      <p:sp>
        <p:nvSpPr>
          <p:cNvPr id="65" name="Google Shape;65;p119"/>
          <p:cNvSpPr>
            <a:spLocks noGrp="1"/>
          </p:cNvSpPr>
          <p:nvPr>
            <p:ph type="pic" idx="2"/>
          </p:nvPr>
        </p:nvSpPr>
        <p:spPr>
          <a:xfrm>
            <a:off x="-1333500" y="-5524500"/>
            <a:ext cx="27051000" cy="21640800"/>
          </a:xfrm>
          <a:prstGeom prst="rect">
            <a:avLst/>
          </a:prstGeom>
          <a:noFill/>
          <a:ln>
            <a:noFill/>
          </a:ln>
        </p:spPr>
      </p:sp>
      <p:sp>
        <p:nvSpPr>
          <p:cNvPr id="66" name="Google Shape;66;p11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
        <p:cNvGrpSpPr/>
        <p:nvPr/>
      </p:nvGrpSpPr>
      <p:grpSpPr>
        <a:xfrm>
          <a:off x="0" y="0"/>
          <a:ext cx="0" cy="0"/>
          <a:chOff x="0" y="0"/>
          <a:chExt cx="0" cy="0"/>
        </a:xfrm>
      </p:grpSpPr>
      <p:sp>
        <p:nvSpPr>
          <p:cNvPr id="15" name="Google Shape;15;p107"/>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107"/>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 name="Google Shape;17;p10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8"/>
        <p:cNvGrpSpPr/>
        <p:nvPr/>
      </p:nvGrpSpPr>
      <p:grpSpPr>
        <a:xfrm>
          <a:off x="0" y="0"/>
          <a:ext cx="0" cy="0"/>
          <a:chOff x="0" y="0"/>
          <a:chExt cx="0" cy="0"/>
        </a:xfrm>
      </p:grpSpPr>
      <p:sp>
        <p:nvSpPr>
          <p:cNvPr id="19" name="Google Shape;19;p108"/>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0" name="Google Shape;20;p10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09"/>
          <p:cNvSpPr txBox="1">
            <a:spLocks noGrp="1"/>
          </p:cNvSpPr>
          <p:nvPr>
            <p:ph type="title"/>
          </p:nvPr>
        </p:nvSpPr>
        <p:spPr>
          <a:xfrm>
            <a:off x="1945200" y="3516400"/>
            <a:ext cx="20503200" cy="1427200"/>
          </a:xfrm>
          <a:prstGeom prst="rect">
            <a:avLst/>
          </a:prstGeom>
          <a:noFill/>
          <a:ln>
            <a:noFill/>
          </a:ln>
        </p:spPr>
        <p:txBody>
          <a:bodyPr spcFirstLastPara="1" wrap="square" lIns="91425" tIns="91425" rIns="91425" bIns="91425" anchor="t" anchorCtr="0">
            <a:normAutofit/>
          </a:bodyPr>
          <a:lstStyle>
            <a:lvl1pPr lvl="0" algn="l">
              <a:lnSpc>
                <a:spcPct val="80000"/>
              </a:lnSpc>
              <a:spcBef>
                <a:spcPts val="0"/>
              </a:spcBef>
              <a:spcAft>
                <a:spcPts val="0"/>
              </a:spcAft>
              <a:buSzPts val="2600"/>
              <a:buNone/>
              <a:defRPr sz="6933">
                <a:solidFill>
                  <a:srgbClr val="004C7F"/>
                </a:solidFill>
                <a:latin typeface="Helvetica Neue"/>
                <a:ea typeface="Helvetica Neue"/>
                <a:cs typeface="Helvetica Neue"/>
                <a:sym typeface="Helvetica Neue"/>
              </a:defRPr>
            </a:lvl1pPr>
            <a:lvl2pPr lvl="1" algn="l">
              <a:lnSpc>
                <a:spcPct val="80000"/>
              </a:lnSpc>
              <a:spcBef>
                <a:spcPts val="0"/>
              </a:spcBef>
              <a:spcAft>
                <a:spcPts val="0"/>
              </a:spcAft>
              <a:buSzPts val="2600"/>
              <a:buNone/>
              <a:defRPr sz="6933"/>
            </a:lvl2pPr>
            <a:lvl3pPr lvl="2" algn="l">
              <a:lnSpc>
                <a:spcPct val="80000"/>
              </a:lnSpc>
              <a:spcBef>
                <a:spcPts val="0"/>
              </a:spcBef>
              <a:spcAft>
                <a:spcPts val="0"/>
              </a:spcAft>
              <a:buSzPts val="2600"/>
              <a:buNone/>
              <a:defRPr sz="6933"/>
            </a:lvl3pPr>
            <a:lvl4pPr lvl="3" algn="l">
              <a:lnSpc>
                <a:spcPct val="80000"/>
              </a:lnSpc>
              <a:spcBef>
                <a:spcPts val="0"/>
              </a:spcBef>
              <a:spcAft>
                <a:spcPts val="0"/>
              </a:spcAft>
              <a:buSzPts val="2600"/>
              <a:buNone/>
              <a:defRPr sz="6933"/>
            </a:lvl4pPr>
            <a:lvl5pPr lvl="4" algn="l">
              <a:lnSpc>
                <a:spcPct val="80000"/>
              </a:lnSpc>
              <a:spcBef>
                <a:spcPts val="0"/>
              </a:spcBef>
              <a:spcAft>
                <a:spcPts val="0"/>
              </a:spcAft>
              <a:buSzPts val="2600"/>
              <a:buNone/>
              <a:defRPr sz="6933"/>
            </a:lvl5pPr>
            <a:lvl6pPr lvl="5" algn="l">
              <a:lnSpc>
                <a:spcPct val="80000"/>
              </a:lnSpc>
              <a:spcBef>
                <a:spcPts val="0"/>
              </a:spcBef>
              <a:spcAft>
                <a:spcPts val="0"/>
              </a:spcAft>
              <a:buSzPts val="2600"/>
              <a:buNone/>
              <a:defRPr sz="6933"/>
            </a:lvl6pPr>
            <a:lvl7pPr lvl="6" algn="l">
              <a:lnSpc>
                <a:spcPct val="80000"/>
              </a:lnSpc>
              <a:spcBef>
                <a:spcPts val="0"/>
              </a:spcBef>
              <a:spcAft>
                <a:spcPts val="0"/>
              </a:spcAft>
              <a:buSzPts val="2600"/>
              <a:buNone/>
              <a:defRPr sz="6933"/>
            </a:lvl7pPr>
            <a:lvl8pPr lvl="7" algn="l">
              <a:lnSpc>
                <a:spcPct val="80000"/>
              </a:lnSpc>
              <a:spcBef>
                <a:spcPts val="0"/>
              </a:spcBef>
              <a:spcAft>
                <a:spcPts val="0"/>
              </a:spcAft>
              <a:buSzPts val="2600"/>
              <a:buNone/>
              <a:defRPr sz="6933"/>
            </a:lvl8pPr>
            <a:lvl9pPr lvl="8" algn="l">
              <a:lnSpc>
                <a:spcPct val="80000"/>
              </a:lnSpc>
              <a:spcBef>
                <a:spcPts val="0"/>
              </a:spcBef>
              <a:spcAft>
                <a:spcPts val="0"/>
              </a:spcAft>
              <a:buSzPts val="2600"/>
              <a:buNone/>
              <a:defRPr sz="6933"/>
            </a:lvl9pPr>
          </a:lstStyle>
          <a:p>
            <a:endParaRPr/>
          </a:p>
        </p:txBody>
      </p:sp>
      <p:sp>
        <p:nvSpPr>
          <p:cNvPr id="23" name="Google Shape;23;p109"/>
          <p:cNvSpPr txBox="1">
            <a:spLocks noGrp="1"/>
          </p:cNvSpPr>
          <p:nvPr>
            <p:ph type="body" idx="1"/>
          </p:nvPr>
        </p:nvSpPr>
        <p:spPr>
          <a:xfrm>
            <a:off x="1945200" y="5543667"/>
            <a:ext cx="20503200" cy="6029600"/>
          </a:xfrm>
          <a:prstGeom prst="rect">
            <a:avLst/>
          </a:prstGeom>
          <a:noFill/>
          <a:ln>
            <a:noFill/>
          </a:ln>
        </p:spPr>
        <p:txBody>
          <a:bodyPr spcFirstLastPara="1" wrap="square" lIns="91425" tIns="91425" rIns="91425" bIns="91425" anchor="t" anchorCtr="0">
            <a:normAutofit/>
          </a:bodyPr>
          <a:lstStyle>
            <a:lvl1pPr marL="457200" lvl="0" indent="-311150" algn="l">
              <a:lnSpc>
                <a:spcPct val="90000"/>
              </a:lnSpc>
              <a:spcBef>
                <a:spcPts val="0"/>
              </a:spcBef>
              <a:spcAft>
                <a:spcPts val="0"/>
              </a:spcAft>
              <a:buSzPts val="1300"/>
              <a:buChar char="●"/>
              <a:defRPr/>
            </a:lvl1pPr>
            <a:lvl2pPr marL="914400" lvl="1" indent="-298450" algn="l">
              <a:lnSpc>
                <a:spcPct val="90000"/>
              </a:lnSpc>
              <a:spcBef>
                <a:spcPts val="0"/>
              </a:spcBef>
              <a:spcAft>
                <a:spcPts val="0"/>
              </a:spcAft>
              <a:buSzPts val="1100"/>
              <a:buChar char="○"/>
              <a:defRPr/>
            </a:lvl2pPr>
            <a:lvl3pPr marL="1371600" lvl="2" indent="-298450" algn="l">
              <a:lnSpc>
                <a:spcPct val="90000"/>
              </a:lnSpc>
              <a:spcBef>
                <a:spcPts val="0"/>
              </a:spcBef>
              <a:spcAft>
                <a:spcPts val="0"/>
              </a:spcAft>
              <a:buSzPts val="1100"/>
              <a:buChar char="■"/>
              <a:defRPr/>
            </a:lvl3pPr>
            <a:lvl4pPr marL="1828800" lvl="3" indent="-298450" algn="l">
              <a:lnSpc>
                <a:spcPct val="90000"/>
              </a:lnSpc>
              <a:spcBef>
                <a:spcPts val="0"/>
              </a:spcBef>
              <a:spcAft>
                <a:spcPts val="0"/>
              </a:spcAft>
              <a:buSzPts val="1100"/>
              <a:buChar char="●"/>
              <a:defRPr/>
            </a:lvl4pPr>
            <a:lvl5pPr marL="2286000" lvl="4" indent="-298450" algn="l">
              <a:lnSpc>
                <a:spcPct val="90000"/>
              </a:lnSpc>
              <a:spcBef>
                <a:spcPts val="0"/>
              </a:spcBef>
              <a:spcAft>
                <a:spcPts val="0"/>
              </a:spcAft>
              <a:buSzPts val="1100"/>
              <a:buChar char="○"/>
              <a:defRPr/>
            </a:lvl5pPr>
            <a:lvl6pPr marL="2743200" lvl="5" indent="-298450" algn="l">
              <a:lnSpc>
                <a:spcPct val="90000"/>
              </a:lnSpc>
              <a:spcBef>
                <a:spcPts val="0"/>
              </a:spcBef>
              <a:spcAft>
                <a:spcPts val="0"/>
              </a:spcAft>
              <a:buSzPts val="1100"/>
              <a:buChar char="■"/>
              <a:defRPr/>
            </a:lvl6pPr>
            <a:lvl7pPr marL="3200400" lvl="6" indent="-298450" algn="l">
              <a:lnSpc>
                <a:spcPct val="90000"/>
              </a:lnSpc>
              <a:spcBef>
                <a:spcPts val="0"/>
              </a:spcBef>
              <a:spcAft>
                <a:spcPts val="0"/>
              </a:spcAft>
              <a:buSzPts val="1100"/>
              <a:buChar char="●"/>
              <a:defRPr/>
            </a:lvl7pPr>
            <a:lvl8pPr marL="3657600" lvl="7" indent="-298450" algn="l">
              <a:lnSpc>
                <a:spcPct val="90000"/>
              </a:lnSpc>
              <a:spcBef>
                <a:spcPts val="0"/>
              </a:spcBef>
              <a:spcAft>
                <a:spcPts val="0"/>
              </a:spcAft>
              <a:buSzPts val="1100"/>
              <a:buChar char="○"/>
              <a:defRPr/>
            </a:lvl8pPr>
            <a:lvl9pPr marL="4114800" lvl="8" indent="-298450" algn="l">
              <a:lnSpc>
                <a:spcPct val="90000"/>
              </a:lnSpc>
              <a:spcBef>
                <a:spcPts val="0"/>
              </a:spcBef>
              <a:spcAft>
                <a:spcPts val="0"/>
              </a:spcAft>
              <a:buSzPts val="1100"/>
              <a:buChar char="■"/>
              <a:defRPr/>
            </a:lvl9pPr>
          </a:lstStyle>
          <a:p>
            <a:endParaRPr/>
          </a:p>
        </p:txBody>
      </p:sp>
      <p:sp>
        <p:nvSpPr>
          <p:cNvPr id="24" name="Google Shape;24;p109"/>
          <p:cNvSpPr txBox="1">
            <a:spLocks noGrp="1"/>
          </p:cNvSpPr>
          <p:nvPr>
            <p:ph type="sldNum" idx="12"/>
          </p:nvPr>
        </p:nvSpPr>
        <p:spPr>
          <a:xfrm>
            <a:off x="22763472" y="12666269"/>
            <a:ext cx="1463200" cy="1049600"/>
          </a:xfrm>
          <a:prstGeom prst="rect">
            <a:avLst/>
          </a:prstGeom>
          <a:noFill/>
          <a:ln>
            <a:noFill/>
          </a:ln>
        </p:spPr>
        <p:txBody>
          <a:bodyPr spcFirstLastPara="1" wrap="square" lIns="91425" tIns="91425" rIns="91425" bIns="91425" anchor="ctr" anchorCtr="0">
            <a:normAutofit/>
          </a:bodyPr>
          <a:lstStyle>
            <a:lvl1pPr marL="0" lvl="0"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SzPts val="1800"/>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
        <p:cNvGrpSpPr/>
        <p:nvPr/>
      </p:nvGrpSpPr>
      <p:grpSpPr>
        <a:xfrm>
          <a:off x="0" y="0"/>
          <a:ext cx="0" cy="0"/>
          <a:chOff x="0" y="0"/>
          <a:chExt cx="0" cy="0"/>
        </a:xfrm>
      </p:grpSpPr>
      <p:sp>
        <p:nvSpPr>
          <p:cNvPr id="26" name="Google Shape;26;p110"/>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7"/>
        <p:cNvGrpSpPr/>
        <p:nvPr/>
      </p:nvGrpSpPr>
      <p:grpSpPr>
        <a:xfrm>
          <a:off x="0" y="0"/>
          <a:ext cx="0" cy="0"/>
          <a:chOff x="0" y="0"/>
          <a:chExt cx="0" cy="0"/>
        </a:xfrm>
      </p:grpSpPr>
      <p:sp>
        <p:nvSpPr>
          <p:cNvPr id="28" name="Google Shape;28;p111"/>
          <p:cNvSpPr>
            <a:spLocks noGrp="1"/>
          </p:cNvSpPr>
          <p:nvPr>
            <p:ph type="pic" idx="2"/>
          </p:nvPr>
        </p:nvSpPr>
        <p:spPr>
          <a:xfrm>
            <a:off x="10972800" y="-203200"/>
            <a:ext cx="12144837" cy="14135100"/>
          </a:xfrm>
          <a:prstGeom prst="rect">
            <a:avLst/>
          </a:prstGeom>
          <a:noFill/>
          <a:ln>
            <a:noFill/>
          </a:ln>
        </p:spPr>
      </p:sp>
      <p:sp>
        <p:nvSpPr>
          <p:cNvPr id="29" name="Google Shape;29;p111"/>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0" name="Google Shape;30;p111"/>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111"/>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2"/>
        <p:cNvGrpSpPr/>
        <p:nvPr/>
      </p:nvGrpSpPr>
      <p:grpSpPr>
        <a:xfrm>
          <a:off x="0" y="0"/>
          <a:ext cx="0" cy="0"/>
          <a:chOff x="0" y="0"/>
          <a:chExt cx="0" cy="0"/>
        </a:xfrm>
      </p:grpSpPr>
      <p:sp>
        <p:nvSpPr>
          <p:cNvPr id="33" name="Google Shape;33;p112"/>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4" name="Google Shape;34;p112"/>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112"/>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1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7"/>
        <p:cNvGrpSpPr/>
        <p:nvPr/>
      </p:nvGrpSpPr>
      <p:grpSpPr>
        <a:xfrm>
          <a:off x="0" y="0"/>
          <a:ext cx="0" cy="0"/>
          <a:chOff x="0" y="0"/>
          <a:chExt cx="0" cy="0"/>
        </a:xfrm>
      </p:grpSpPr>
      <p:sp>
        <p:nvSpPr>
          <p:cNvPr id="38" name="Google Shape;38;p113"/>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9" name="Google Shape;39;p1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0"/>
        <p:cNvGrpSpPr/>
        <p:nvPr/>
      </p:nvGrpSpPr>
      <p:grpSpPr>
        <a:xfrm>
          <a:off x="0" y="0"/>
          <a:ext cx="0" cy="0"/>
          <a:chOff x="0" y="0"/>
          <a:chExt cx="0" cy="0"/>
        </a:xfrm>
      </p:grpSpPr>
      <p:sp>
        <p:nvSpPr>
          <p:cNvPr id="41" name="Google Shape;41;p114"/>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2" name="Google Shape;42;p114"/>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3" name="Google Shape;43;p114"/>
          <p:cNvSpPr>
            <a:spLocks noGrp="1"/>
          </p:cNvSpPr>
          <p:nvPr>
            <p:ph type="pic" idx="3"/>
          </p:nvPr>
        </p:nvSpPr>
        <p:spPr>
          <a:xfrm>
            <a:off x="12192000" y="-407266"/>
            <a:ext cx="10916874" cy="14555832"/>
          </a:xfrm>
          <a:prstGeom prst="rect">
            <a:avLst/>
          </a:prstGeom>
          <a:noFill/>
          <a:ln>
            <a:noFill/>
          </a:ln>
        </p:spPr>
      </p:sp>
      <p:sp>
        <p:nvSpPr>
          <p:cNvPr id="44" name="Google Shape;44;p114"/>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5" name="Google Shape;45;p11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05"/>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05"/>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0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24.png"/><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0.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1.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5.png"/></Relationships>
</file>

<file path=ppt/slides/_rels/slide9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idx="4294967295"/>
          </p:nvPr>
        </p:nvSpPr>
        <p:spPr>
          <a:xfrm>
            <a:off x="7436177" y="5492834"/>
            <a:ext cx="7148509" cy="2015758"/>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006B64"/>
              </a:buClr>
              <a:buSzPts val="11600"/>
              <a:buFont typeface="Helvetica Neue"/>
              <a:buNone/>
            </a:pPr>
            <a:r>
              <a:rPr lang="en-US" sz="11600" i="0" u="none" strike="noStrike" cap="none" dirty="0" err="1">
                <a:solidFill>
                  <a:srgbClr val="006B64"/>
                </a:solidFill>
                <a:latin typeface="Helvetica Neue"/>
                <a:ea typeface="Helvetica Neue"/>
                <a:cs typeface="Helvetica Neue"/>
                <a:sym typeface="Helvetica Neue"/>
              </a:rPr>
              <a:t>AI</a:t>
            </a:r>
            <a:r>
              <a:rPr lang="en-US" sz="11600" i="0" u="none" strike="noStrike" cap="none" dirty="0" err="1">
                <a:solidFill>
                  <a:srgbClr val="004C7F"/>
                </a:solidFill>
                <a:latin typeface="Helvetica Neue"/>
                <a:ea typeface="Helvetica Neue"/>
                <a:cs typeface="Helvetica Neue"/>
                <a:sym typeface="Helvetica Neue"/>
              </a:rPr>
              <a:t>Bridge</a:t>
            </a:r>
            <a:endParaRPr sz="8500" i="0" u="none" strike="noStrike" cap="none" dirty="0">
              <a:solidFill>
                <a:srgbClr val="000000"/>
              </a:solidFill>
              <a:latin typeface="Helvetica Neue"/>
              <a:ea typeface="Helvetica Neue"/>
              <a:cs typeface="Helvetica Neue"/>
              <a:sym typeface="Helvetica Neue"/>
            </a:endParaRPr>
          </a:p>
        </p:txBody>
      </p:sp>
      <p:sp>
        <p:nvSpPr>
          <p:cNvPr id="72" name="Google Shape;72;p1"/>
          <p:cNvSpPr txBox="1">
            <a:spLocks noGrp="1"/>
          </p:cNvSpPr>
          <p:nvPr>
            <p:ph type="subTitle" idx="4294967295"/>
          </p:nvPr>
        </p:nvSpPr>
        <p:spPr>
          <a:xfrm>
            <a:off x="7511260" y="7312079"/>
            <a:ext cx="10468956" cy="91108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5200"/>
              <a:buFont typeface="Helvetica Neue"/>
              <a:buNone/>
            </a:pPr>
            <a:r>
              <a:rPr lang="en-US" sz="5200" b="1" i="0" u="none" strike="noStrike" cap="none">
                <a:solidFill>
                  <a:srgbClr val="000000"/>
                </a:solidFill>
                <a:latin typeface="Helvetica Neue"/>
                <a:ea typeface="Helvetica Neue"/>
                <a:cs typeface="Helvetica Neue"/>
                <a:sym typeface="Helvetica Neue"/>
              </a:rPr>
              <a:t>Lecture </a:t>
            </a:r>
            <a:r>
              <a:rPr lang="en-US" sz="5200" b="1"/>
              <a:t>3</a:t>
            </a:r>
            <a:endParaRPr sz="4800" b="1" i="0" u="none" strike="noStrike" cap="none">
              <a:solidFill>
                <a:srgbClr val="000000"/>
              </a:solidFill>
              <a:latin typeface="Helvetica Neue"/>
              <a:ea typeface="Helvetica Neue"/>
              <a:cs typeface="Helvetica Neue"/>
              <a:sym typeface="Helvetica Neue"/>
            </a:endParaRPr>
          </a:p>
        </p:txBody>
      </p:sp>
      <p:sp>
        <p:nvSpPr>
          <p:cNvPr id="73" name="Google Shape;73;p1"/>
          <p:cNvSpPr txBox="1">
            <a:spLocks noGrp="1"/>
          </p:cNvSpPr>
          <p:nvPr>
            <p:ph type="sldNum" idx="12"/>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a:t>
            </a:fld>
            <a:endParaRPr/>
          </a:p>
        </p:txBody>
      </p:sp>
      <p:pic>
        <p:nvPicPr>
          <p:cNvPr id="74" name="Google Shape;74;p1" descr="pasted-image.png"/>
          <p:cNvPicPr preferRelativeResize="0"/>
          <p:nvPr/>
        </p:nvPicPr>
        <p:blipFill rotWithShape="1">
          <a:blip r:embed="rId3">
            <a:alphaModFix/>
          </a:blip>
          <a:srcRect/>
          <a:stretch/>
        </p:blipFill>
        <p:spPr>
          <a:xfrm>
            <a:off x="1940574" y="5537853"/>
            <a:ext cx="5171742" cy="2591338"/>
          </a:xfrm>
          <a:prstGeom prst="rect">
            <a:avLst/>
          </a:prstGeom>
          <a:noFill/>
          <a:ln>
            <a:noFill/>
          </a:ln>
        </p:spPr>
      </p:pic>
      <p:pic>
        <p:nvPicPr>
          <p:cNvPr id="75" name="Google Shape;75;p1" descr="pasted-image.tiff"/>
          <p:cNvPicPr preferRelativeResize="0"/>
          <p:nvPr/>
        </p:nvPicPr>
        <p:blipFill rotWithShape="1">
          <a:blip r:embed="rId4">
            <a:alphaModFix/>
          </a:blip>
          <a:srcRect/>
          <a:stretch/>
        </p:blipFill>
        <p:spPr>
          <a:xfrm>
            <a:off x="21720224" y="513931"/>
            <a:ext cx="2177181" cy="2412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10</a:t>
            </a:fld>
            <a:endParaRPr/>
          </a:p>
        </p:txBody>
      </p:sp>
      <p:sp>
        <p:nvSpPr>
          <p:cNvPr id="210" name="Google Shape;210;p10"/>
          <p:cNvSpPr txBox="1"/>
          <p:nvPr/>
        </p:nvSpPr>
        <p:spPr>
          <a:xfrm>
            <a:off x="5846398" y="10712207"/>
            <a:ext cx="12691200" cy="1590300"/>
          </a:xfrm>
          <a:prstGeom prst="rect">
            <a:avLst/>
          </a:prstGeom>
          <a:noFill/>
          <a:ln>
            <a:noFill/>
          </a:ln>
        </p:spPr>
        <p:txBody>
          <a:bodyPr spcFirstLastPara="1" wrap="square" lIns="50800" tIns="50800" rIns="50800" bIns="50800" anchor="ctr" anchorCtr="0">
            <a:normAutofit/>
          </a:bodyPr>
          <a:lstStyle/>
          <a:p>
            <a:pPr marL="558800" marR="0" lvl="0" indent="-558800" algn="l" rtl="0">
              <a:lnSpc>
                <a:spcPct val="100000"/>
              </a:lnSpc>
              <a:spcBef>
                <a:spcPts val="0"/>
              </a:spcBef>
              <a:spcAft>
                <a:spcPts val="0"/>
              </a:spcAft>
              <a:buClr>
                <a:srgbClr val="000000"/>
              </a:buClr>
              <a:buSzPts val="5412"/>
              <a:buFont typeface="Helvetica Neue"/>
              <a:buChar char="■"/>
            </a:pPr>
            <a:r>
              <a:rPr lang="en-US" sz="4400" b="0" i="0" u="none" strike="noStrike" cap="none">
                <a:solidFill>
                  <a:srgbClr val="000000"/>
                </a:solidFill>
                <a:latin typeface="Helvetica Neue"/>
                <a:ea typeface="Helvetica Neue"/>
                <a:cs typeface="Helvetica Neue"/>
                <a:sym typeface="Helvetica Neue"/>
              </a:rPr>
              <a:t>by changing the shapes of input and output, models can represent a lot of different problems</a:t>
            </a:r>
            <a:endParaRPr sz="1400" b="0" i="0" u="none" strike="noStrike" cap="none">
              <a:solidFill>
                <a:srgbClr val="000000"/>
              </a:solidFill>
              <a:latin typeface="Arial"/>
              <a:ea typeface="Arial"/>
              <a:cs typeface="Arial"/>
              <a:sym typeface="Arial"/>
            </a:endParaRPr>
          </a:p>
        </p:txBody>
      </p:sp>
      <p:sp>
        <p:nvSpPr>
          <p:cNvPr id="211" name="Google Shape;211;p10"/>
          <p:cNvSpPr txBox="1"/>
          <p:nvPr/>
        </p:nvSpPr>
        <p:spPr>
          <a:xfrm>
            <a:off x="7682876" y="2668796"/>
            <a:ext cx="933900" cy="66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300"/>
              <a:buFont typeface="Helvetica Neue"/>
              <a:buNone/>
            </a:pPr>
            <a:endParaRPr sz="4300" b="0" i="0" u="none" strike="noStrike" cap="none">
              <a:solidFill>
                <a:srgbClr val="004D80"/>
              </a:solidFill>
              <a:latin typeface="Helvetica Neue"/>
              <a:ea typeface="Helvetica Neue"/>
              <a:cs typeface="Helvetica Neue"/>
              <a:sym typeface="Helvetica Neue"/>
            </a:endParaRPr>
          </a:p>
        </p:txBody>
      </p:sp>
      <p:pic>
        <p:nvPicPr>
          <p:cNvPr id="212" name="Google Shape;212;p10" descr="Line Line"/>
          <p:cNvPicPr preferRelativeResize="0"/>
          <p:nvPr/>
        </p:nvPicPr>
        <p:blipFill rotWithShape="1">
          <a:blip r:embed="rId3">
            <a:alphaModFix/>
          </a:blip>
          <a:srcRect/>
          <a:stretch/>
        </p:blipFill>
        <p:spPr>
          <a:xfrm>
            <a:off x="9051235" y="5336278"/>
            <a:ext cx="866803" cy="311994"/>
          </a:xfrm>
          <a:prstGeom prst="rect">
            <a:avLst/>
          </a:prstGeom>
          <a:noFill/>
          <a:ln>
            <a:noFill/>
          </a:ln>
        </p:spPr>
      </p:pic>
      <p:pic>
        <p:nvPicPr>
          <p:cNvPr id="213" name="Google Shape;213;p10" descr="Line Line"/>
          <p:cNvPicPr preferRelativeResize="0"/>
          <p:nvPr/>
        </p:nvPicPr>
        <p:blipFill rotWithShape="1">
          <a:blip r:embed="rId3">
            <a:alphaModFix/>
          </a:blip>
          <a:srcRect/>
          <a:stretch/>
        </p:blipFill>
        <p:spPr>
          <a:xfrm>
            <a:off x="13462171" y="5336278"/>
            <a:ext cx="866803" cy="311994"/>
          </a:xfrm>
          <a:prstGeom prst="rect">
            <a:avLst/>
          </a:prstGeom>
          <a:noFill/>
          <a:ln>
            <a:noFill/>
          </a:ln>
        </p:spPr>
      </p:pic>
      <p:sp>
        <p:nvSpPr>
          <p:cNvPr id="214" name="Google Shape;214;p10"/>
          <p:cNvSpPr/>
          <p:nvPr/>
        </p:nvSpPr>
        <p:spPr>
          <a:xfrm>
            <a:off x="10349405" y="4857275"/>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215" name="Google Shape;215;p10"/>
          <p:cNvSpPr txBox="1"/>
          <p:nvPr/>
        </p:nvSpPr>
        <p:spPr>
          <a:xfrm>
            <a:off x="14722242" y="2668796"/>
            <a:ext cx="961800" cy="66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300"/>
              <a:buFont typeface="Helvetica Neue"/>
              <a:buNone/>
            </a:pPr>
            <a:endParaRPr sz="4300" b="0" i="0" u="none" strike="noStrike" cap="none">
              <a:solidFill>
                <a:srgbClr val="006C65"/>
              </a:solidFill>
              <a:latin typeface="Helvetica Neue"/>
              <a:ea typeface="Helvetica Neue"/>
              <a:cs typeface="Helvetica Neue"/>
              <a:sym typeface="Helvetica Neue"/>
            </a:endParaRPr>
          </a:p>
        </p:txBody>
      </p:sp>
      <p:sp>
        <p:nvSpPr>
          <p:cNvPr id="216" name="Google Shape;216;p10"/>
          <p:cNvSpPr txBox="1"/>
          <p:nvPr/>
        </p:nvSpPr>
        <p:spPr>
          <a:xfrm>
            <a:off x="6392953" y="1960209"/>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217" name="Google Shape;217;p10"/>
          <p:cNvSpPr txBox="1"/>
          <p:nvPr/>
        </p:nvSpPr>
        <p:spPr>
          <a:xfrm>
            <a:off x="14447504" y="1960200"/>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218" name="Google Shape;218;p10"/>
          <p:cNvSpPr txBox="1"/>
          <p:nvPr/>
        </p:nvSpPr>
        <p:spPr>
          <a:xfrm>
            <a:off x="6849700" y="4539475"/>
            <a:ext cx="1310100" cy="19056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a:t>
            </a:r>
            <a:endParaRPr sz="4800" b="1" i="0" u="none" strike="noStrike" cap="none">
              <a:solidFill>
                <a:srgbClr val="006B64"/>
              </a:solidFill>
              <a:latin typeface="Helvetica Neue"/>
              <a:ea typeface="Helvetica Neue"/>
              <a:cs typeface="Helvetica Neue"/>
              <a:sym typeface="Helvetica Neue"/>
            </a:endParaRPr>
          </a:p>
        </p:txBody>
      </p:sp>
      <p:sp>
        <p:nvSpPr>
          <p:cNvPr id="219" name="Google Shape;219;p10"/>
          <p:cNvSpPr txBox="1"/>
          <p:nvPr/>
        </p:nvSpPr>
        <p:spPr>
          <a:xfrm>
            <a:off x="15426850" y="4857275"/>
            <a:ext cx="1310100" cy="12699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a:t>
            </a:r>
            <a:endParaRPr sz="4800" b="1" i="0" u="none" strike="noStrike" cap="none">
              <a:solidFill>
                <a:srgbClr val="006C65"/>
              </a:solidFill>
              <a:latin typeface="Helvetica Neue"/>
              <a:ea typeface="Helvetica Neue"/>
              <a:cs typeface="Helvetica Neue"/>
              <a:sym typeface="Helvetica Neue"/>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pic>
        <p:nvPicPr>
          <p:cNvPr id="1540" name="Google Shape;1540;p99"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541" name="Google Shape;1541;p99"/>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2" name="Google Shape;1542;p99"/>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3" name="Google Shape;1543;p99"/>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4" name="Google Shape;1544;p99"/>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5" name="Google Shape;1545;p99"/>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6" name="Google Shape;1546;p99"/>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7" name="Google Shape;1547;p99"/>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8" name="Google Shape;1548;p99"/>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49" name="Google Shape;1549;p99"/>
          <p:cNvSpPr/>
          <p:nvPr/>
        </p:nvSpPr>
        <p:spPr>
          <a:xfrm>
            <a:off x="16180240"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50" name="Google Shape;1550;p99"/>
          <p:cNvSpPr/>
          <p:nvPr/>
        </p:nvSpPr>
        <p:spPr>
          <a:xfrm>
            <a:off x="17221973"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51" name="Google Shape;1551;p99"/>
          <p:cNvSpPr/>
          <p:nvPr/>
        </p:nvSpPr>
        <p:spPr>
          <a:xfrm>
            <a:off x="16307240"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52" name="Google Shape;1552;p99"/>
          <p:cNvSpPr/>
          <p:nvPr/>
        </p:nvSpPr>
        <p:spPr>
          <a:xfrm>
            <a:off x="16713807"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53" name="Google Shape;1553;p99"/>
          <p:cNvSpPr/>
          <p:nvPr/>
        </p:nvSpPr>
        <p:spPr>
          <a:xfrm>
            <a:off x="16840807"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54" name="Google Shape;1554;p99"/>
          <p:cNvSpPr/>
          <p:nvPr/>
        </p:nvSpPr>
        <p:spPr>
          <a:xfrm>
            <a:off x="17374373"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55" name="Google Shape;1555;p99"/>
          <p:cNvSpPr/>
          <p:nvPr/>
        </p:nvSpPr>
        <p:spPr>
          <a:xfrm>
            <a:off x="17614478"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556" name="Google Shape;1556;p99"/>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557" name="Google Shape;1557;p99"/>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558" name="Google Shape;1558;p99"/>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559" name="Google Shape;1559;p99"/>
          <p:cNvSpPr txBox="1"/>
          <p:nvPr/>
        </p:nvSpPr>
        <p:spPr>
          <a:xfrm>
            <a:off x="5146701" y="10130231"/>
            <a:ext cx="1795477"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Champagne</a:t>
            </a:r>
            <a:endParaRPr sz="1400" b="0" i="0" u="none" strike="noStrike" cap="none">
              <a:solidFill>
                <a:srgbClr val="000000"/>
              </a:solidFill>
              <a:latin typeface="Arial"/>
              <a:ea typeface="Arial"/>
              <a:cs typeface="Arial"/>
              <a:sym typeface="Arial"/>
            </a:endParaRPr>
          </a:p>
        </p:txBody>
      </p:sp>
      <p:sp>
        <p:nvSpPr>
          <p:cNvPr id="1560" name="Google Shape;1560;p99"/>
          <p:cNvSpPr/>
          <p:nvPr/>
        </p:nvSpPr>
        <p:spPr>
          <a:xfrm>
            <a:off x="13289395" y="5781492"/>
            <a:ext cx="332125" cy="332125"/>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1561" name="Google Shape;1561;p99"/>
          <p:cNvGrpSpPr/>
          <p:nvPr/>
        </p:nvGrpSpPr>
        <p:grpSpPr>
          <a:xfrm>
            <a:off x="13843724" y="5180222"/>
            <a:ext cx="4415450" cy="1331466"/>
            <a:chOff x="254826" y="647714"/>
            <a:chExt cx="4415449" cy="1331465"/>
          </a:xfrm>
        </p:grpSpPr>
        <p:sp>
          <p:nvSpPr>
            <p:cNvPr id="1562" name="Google Shape;1562;p99"/>
            <p:cNvSpPr txBox="1"/>
            <p:nvPr/>
          </p:nvSpPr>
          <p:spPr>
            <a:xfrm>
              <a:off x="1941754" y="647714"/>
              <a:ext cx="2728521" cy="133146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is that really red?</a:t>
              </a:r>
              <a:endParaRPr sz="1400" b="0" i="0" u="none" strike="noStrike" cap="none">
                <a:solidFill>
                  <a:srgbClr val="000000"/>
                </a:solidFill>
                <a:latin typeface="Arial"/>
                <a:ea typeface="Arial"/>
                <a:cs typeface="Arial"/>
                <a:sym typeface="Arial"/>
              </a:endParaRPr>
            </a:p>
          </p:txBody>
        </p:sp>
        <p:pic>
          <p:nvPicPr>
            <p:cNvPr id="1563" name="Google Shape;1563;p99" descr="Line Line"/>
            <p:cNvPicPr preferRelativeResize="0"/>
            <p:nvPr/>
          </p:nvPicPr>
          <p:blipFill rotWithShape="1">
            <a:blip r:embed="rId4">
              <a:alphaModFix/>
            </a:blip>
            <a:srcRect/>
            <a:stretch/>
          </p:blipFill>
          <p:spPr>
            <a:xfrm rot="10800000">
              <a:off x="254826" y="1246350"/>
              <a:ext cx="1913732" cy="311994"/>
            </a:xfrm>
            <a:prstGeom prst="rect">
              <a:avLst/>
            </a:prstGeom>
            <a:noFill/>
            <a:ln>
              <a:noFill/>
            </a:ln>
          </p:spPr>
        </p:pic>
      </p:grpSp>
      <p:cxnSp>
        <p:nvCxnSpPr>
          <p:cNvPr id="1564" name="Google Shape;1564;p99"/>
          <p:cNvCxnSpPr/>
          <p:nvPr/>
        </p:nvCxnSpPr>
        <p:spPr>
          <a:xfrm rot="10800000">
            <a:off x="7290674" y="6476999"/>
            <a:ext cx="11819472" cy="2"/>
          </a:xfrm>
          <a:prstGeom prst="straightConnector1">
            <a:avLst/>
          </a:prstGeom>
          <a:noFill/>
          <a:ln w="25400" cap="flat" cmpd="sng">
            <a:solidFill>
              <a:srgbClr val="000000"/>
            </a:solidFill>
            <a:prstDash val="solid"/>
            <a:miter lim="400000"/>
            <a:headEnd type="none" w="sm" len="sm"/>
            <a:tailEnd type="none" w="sm" len="sm"/>
          </a:ln>
        </p:spPr>
      </p:cxnSp>
      <p:sp>
        <p:nvSpPr>
          <p:cNvPr id="1565" name="Google Shape;1565;p99"/>
          <p:cNvSpPr txBox="1">
            <a:spLocks noGrp="1"/>
          </p:cNvSpPr>
          <p:nvPr>
            <p:ph type="sldNum" idx="12"/>
          </p:nvPr>
        </p:nvSpPr>
        <p:spPr>
          <a:xfrm>
            <a:off x="23542171" y="12962824"/>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100</a:t>
            </a:fld>
            <a:endParaRPr/>
          </a:p>
        </p:txBody>
      </p:sp>
      <p:sp>
        <p:nvSpPr>
          <p:cNvPr id="1566" name="Google Shape;1566;p99"/>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Problems with One vs. One Classification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00"/>
          <p:cNvSpPr txBox="1"/>
          <p:nvPr/>
        </p:nvSpPr>
        <p:spPr>
          <a:xfrm>
            <a:off x="3966182" y="5767594"/>
            <a:ext cx="2153146"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572" name="Google Shape;1572;p100"/>
          <p:cNvSpPr txBox="1"/>
          <p:nvPr/>
        </p:nvSpPr>
        <p:spPr>
          <a:xfrm>
            <a:off x="12358090" y="5767594"/>
            <a:ext cx="1543216"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573" name="Google Shape;1573;p100"/>
          <p:cNvSpPr txBox="1"/>
          <p:nvPr/>
        </p:nvSpPr>
        <p:spPr>
          <a:xfrm>
            <a:off x="17952262" y="5767594"/>
            <a:ext cx="4443007"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Champagne</a:t>
            </a:r>
            <a:endParaRPr sz="1400" b="0" i="0" u="none" strike="noStrike" cap="none">
              <a:solidFill>
                <a:srgbClr val="000000"/>
              </a:solidFill>
              <a:latin typeface="Arial"/>
              <a:ea typeface="Arial"/>
              <a:cs typeface="Arial"/>
              <a:sym typeface="Arial"/>
            </a:endParaRPr>
          </a:p>
        </p:txBody>
      </p:sp>
      <p:sp>
        <p:nvSpPr>
          <p:cNvPr id="1574" name="Google Shape;1574;p100"/>
          <p:cNvSpPr txBox="1"/>
          <p:nvPr/>
        </p:nvSpPr>
        <p:spPr>
          <a:xfrm>
            <a:off x="2883069" y="6939646"/>
            <a:ext cx="4319372"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0" i="0" u="none" strike="noStrike" cap="none">
                <a:solidFill>
                  <a:srgbClr val="004C7F"/>
                </a:solidFill>
                <a:latin typeface="Helvetica Neue"/>
                <a:ea typeface="Helvetica Neue"/>
                <a:cs typeface="Helvetica Neue"/>
                <a:sym typeface="Helvetica Neue"/>
              </a:rPr>
              <a:t>Not white</a:t>
            </a:r>
            <a:endParaRPr sz="1400" b="0" i="0" u="none" strike="noStrike" cap="none">
              <a:solidFill>
                <a:srgbClr val="000000"/>
              </a:solidFill>
              <a:latin typeface="Arial"/>
              <a:ea typeface="Arial"/>
              <a:cs typeface="Arial"/>
              <a:sym typeface="Arial"/>
            </a:endParaRPr>
          </a:p>
        </p:txBody>
      </p:sp>
      <p:sp>
        <p:nvSpPr>
          <p:cNvPr id="1575" name="Google Shape;1575;p100"/>
          <p:cNvSpPr txBox="1"/>
          <p:nvPr/>
        </p:nvSpPr>
        <p:spPr>
          <a:xfrm>
            <a:off x="11619128" y="6936079"/>
            <a:ext cx="3021140"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0" i="0" u="none" strike="noStrike" cap="none">
                <a:solidFill>
                  <a:srgbClr val="004C7F"/>
                </a:solidFill>
                <a:latin typeface="Helvetica Neue"/>
                <a:ea typeface="Helvetica Neue"/>
                <a:cs typeface="Helvetica Neue"/>
                <a:sym typeface="Helvetica Neue"/>
              </a:rPr>
              <a:t>Not red</a:t>
            </a:r>
            <a:endParaRPr sz="1400" b="0" i="0" u="none" strike="noStrike" cap="none">
              <a:solidFill>
                <a:srgbClr val="000000"/>
              </a:solidFill>
              <a:latin typeface="Arial"/>
              <a:ea typeface="Arial"/>
              <a:cs typeface="Arial"/>
              <a:sym typeface="Arial"/>
            </a:endParaRPr>
          </a:p>
        </p:txBody>
      </p:sp>
      <p:sp>
        <p:nvSpPr>
          <p:cNvPr id="1576" name="Google Shape;1576;p100"/>
          <p:cNvSpPr txBox="1"/>
          <p:nvPr/>
        </p:nvSpPr>
        <p:spPr>
          <a:xfrm>
            <a:off x="17170400" y="6936079"/>
            <a:ext cx="6195615"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0" i="0" u="none" strike="noStrike" cap="none">
                <a:solidFill>
                  <a:srgbClr val="004C7F"/>
                </a:solidFill>
                <a:latin typeface="Helvetica Neue"/>
                <a:ea typeface="Helvetica Neue"/>
                <a:cs typeface="Helvetica Neue"/>
                <a:sym typeface="Helvetica Neue"/>
              </a:rPr>
              <a:t>Not champagne</a:t>
            </a:r>
            <a:endParaRPr sz="1400" b="0" i="0" u="none" strike="noStrike" cap="none">
              <a:solidFill>
                <a:srgbClr val="000000"/>
              </a:solidFill>
              <a:latin typeface="Arial"/>
              <a:ea typeface="Arial"/>
              <a:cs typeface="Arial"/>
              <a:sym typeface="Arial"/>
            </a:endParaRPr>
          </a:p>
        </p:txBody>
      </p:sp>
      <p:sp>
        <p:nvSpPr>
          <p:cNvPr id="1577" name="Google Shape;1577;p10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101</a:t>
            </a:fld>
            <a:endParaRPr/>
          </a:p>
        </p:txBody>
      </p:sp>
      <p:sp>
        <p:nvSpPr>
          <p:cNvPr id="1578" name="Google Shape;1578;p100"/>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One vs. All Classification</a:t>
            </a:r>
            <a:endParaRPr sz="6000" b="1" i="0" u="none" strike="noStrike" cap="none" dirty="0">
              <a:solidFill>
                <a:srgbClr val="00517F"/>
              </a:solidFill>
              <a:latin typeface="Helvetica Neue"/>
              <a:ea typeface="Helvetica Neue"/>
              <a:cs typeface="Helvetica Neue"/>
              <a:sym typeface="Helvetica Neue"/>
            </a:endParaRPr>
          </a:p>
        </p:txBody>
      </p:sp>
      <p:grpSp>
        <p:nvGrpSpPr>
          <p:cNvPr id="1579" name="Google Shape;1579;p100"/>
          <p:cNvGrpSpPr/>
          <p:nvPr/>
        </p:nvGrpSpPr>
        <p:grpSpPr>
          <a:xfrm>
            <a:off x="13349529" y="8605879"/>
            <a:ext cx="6583470" cy="1525012"/>
            <a:chOff x="889663" y="363471"/>
            <a:chExt cx="6583470" cy="1525011"/>
          </a:xfrm>
        </p:grpSpPr>
        <p:sp>
          <p:nvSpPr>
            <p:cNvPr id="1580" name="Google Shape;1580;p100"/>
            <p:cNvSpPr txBox="1"/>
            <p:nvPr/>
          </p:nvSpPr>
          <p:spPr>
            <a:xfrm>
              <a:off x="2134684" y="557016"/>
              <a:ext cx="5338449" cy="13314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pick the answer with highest probability</a:t>
              </a:r>
              <a:endParaRPr sz="1400" b="0" i="0" u="none" strike="noStrike" cap="none">
                <a:solidFill>
                  <a:srgbClr val="000000"/>
                </a:solidFill>
                <a:latin typeface="Arial"/>
                <a:ea typeface="Arial"/>
                <a:cs typeface="Arial"/>
                <a:sym typeface="Arial"/>
              </a:endParaRPr>
            </a:p>
          </p:txBody>
        </p:sp>
        <p:pic>
          <p:nvPicPr>
            <p:cNvPr id="1581" name="Google Shape;1581;p100" descr="Line Line"/>
            <p:cNvPicPr preferRelativeResize="0"/>
            <p:nvPr/>
          </p:nvPicPr>
          <p:blipFill rotWithShape="1">
            <a:blip r:embed="rId3">
              <a:alphaModFix/>
            </a:blip>
            <a:srcRect/>
            <a:stretch/>
          </p:blipFill>
          <p:spPr>
            <a:xfrm rot="-8664645">
              <a:off x="844780" y="757026"/>
              <a:ext cx="1452631" cy="31199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101"/>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102</a:t>
            </a:fld>
            <a:endParaRPr/>
          </a:p>
        </p:txBody>
      </p:sp>
      <p:sp>
        <p:nvSpPr>
          <p:cNvPr id="1587" name="Google Shape;1587;p101"/>
          <p:cNvSpPr txBox="1"/>
          <p:nvPr/>
        </p:nvSpPr>
        <p:spPr>
          <a:xfrm>
            <a:off x="7094372" y="6275790"/>
            <a:ext cx="10195256" cy="11644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6900"/>
              <a:buFont typeface="Helvetica Neue"/>
              <a:buNone/>
            </a:pPr>
            <a:r>
              <a:rPr lang="en-US" sz="6900" b="1" i="0" u="none" strike="noStrike" cap="none" dirty="0">
                <a:solidFill>
                  <a:srgbClr val="0A7367"/>
                </a:solidFill>
                <a:latin typeface="Helvetica Neue"/>
                <a:ea typeface="Helvetica Neue"/>
                <a:cs typeface="Helvetica Neue"/>
                <a:sym typeface="Helvetica Neue"/>
              </a:rPr>
              <a:t>A quick summary…</a:t>
            </a:r>
            <a:endParaRPr sz="1400" b="1" i="0" u="none" strike="noStrike" cap="none" dirty="0">
              <a:solidFill>
                <a:srgbClr val="0A7367"/>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pic>
        <p:nvPicPr>
          <p:cNvPr id="1592" name="Google Shape;1592;p102" descr="Line Line"/>
          <p:cNvPicPr preferRelativeResize="0"/>
          <p:nvPr/>
        </p:nvPicPr>
        <p:blipFill rotWithShape="1">
          <a:blip r:embed="rId3">
            <a:alphaModFix/>
          </a:blip>
          <a:srcRect/>
          <a:stretch/>
        </p:blipFill>
        <p:spPr>
          <a:xfrm>
            <a:off x="9241263" y="6067103"/>
            <a:ext cx="866803" cy="311994"/>
          </a:xfrm>
          <a:prstGeom prst="rect">
            <a:avLst/>
          </a:prstGeom>
          <a:noFill/>
          <a:ln>
            <a:noFill/>
          </a:ln>
        </p:spPr>
      </p:pic>
      <p:pic>
        <p:nvPicPr>
          <p:cNvPr id="1593" name="Google Shape;1593;p102" descr="Line Line"/>
          <p:cNvPicPr preferRelativeResize="0"/>
          <p:nvPr/>
        </p:nvPicPr>
        <p:blipFill rotWithShape="1">
          <a:blip r:embed="rId3">
            <a:alphaModFix/>
          </a:blip>
          <a:srcRect/>
          <a:stretch/>
        </p:blipFill>
        <p:spPr>
          <a:xfrm>
            <a:off x="13652199" y="6067103"/>
            <a:ext cx="866803" cy="311994"/>
          </a:xfrm>
          <a:prstGeom prst="rect">
            <a:avLst/>
          </a:prstGeom>
          <a:noFill/>
          <a:ln>
            <a:noFill/>
          </a:ln>
        </p:spPr>
      </p:pic>
      <p:sp>
        <p:nvSpPr>
          <p:cNvPr id="1594" name="Google Shape;1594;p102"/>
          <p:cNvSpPr/>
          <p:nvPr/>
        </p:nvSpPr>
        <p:spPr>
          <a:xfrm>
            <a:off x="10539433" y="558810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1595" name="Google Shape;1595;p102"/>
          <p:cNvSpPr txBox="1"/>
          <p:nvPr/>
        </p:nvSpPr>
        <p:spPr>
          <a:xfrm>
            <a:off x="6583181" y="5575409"/>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a:solidFill>
                  <a:srgbClr val="004C7F"/>
                </a:solidFill>
                <a:latin typeface="Helvetica Neue"/>
                <a:ea typeface="Helvetica Neue"/>
                <a:cs typeface="Helvetica Neue"/>
                <a:sym typeface="Helvetica Neue"/>
              </a:rPr>
              <a:t>input</a:t>
            </a:r>
            <a:endParaRPr sz="1400" b="1" i="0" u="none" strike="noStrike" cap="none">
              <a:solidFill>
                <a:srgbClr val="000000"/>
              </a:solidFill>
              <a:latin typeface="Helvetica Neue"/>
              <a:ea typeface="Helvetica Neue"/>
              <a:cs typeface="Helvetica Neue"/>
              <a:sym typeface="Helvetica Neue"/>
            </a:endParaRPr>
          </a:p>
        </p:txBody>
      </p:sp>
      <p:sp>
        <p:nvSpPr>
          <p:cNvPr id="1596" name="Google Shape;1596;p102"/>
          <p:cNvSpPr txBox="1"/>
          <p:nvPr/>
        </p:nvSpPr>
        <p:spPr>
          <a:xfrm>
            <a:off x="14912282" y="5575400"/>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1597" name="Google Shape;1597;p102"/>
          <p:cNvSpPr txBox="1"/>
          <p:nvPr/>
        </p:nvSpPr>
        <p:spPr>
          <a:xfrm>
            <a:off x="4161000" y="2926640"/>
            <a:ext cx="16062000" cy="2015700"/>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006B64"/>
              </a:buClr>
              <a:buSzPts val="7200"/>
              <a:buFont typeface="Helvetica Neue"/>
              <a:buNone/>
            </a:pPr>
            <a:r>
              <a:rPr lang="en-US" sz="7200" b="1" i="0" u="none" strike="noStrike" cap="none">
                <a:solidFill>
                  <a:srgbClr val="006B64"/>
                </a:solidFill>
                <a:latin typeface="Helvetica Neue"/>
                <a:ea typeface="Helvetica Neue"/>
                <a:cs typeface="Helvetica Neue"/>
                <a:sym typeface="Helvetica Neue"/>
              </a:rPr>
              <a:t>what </a:t>
            </a:r>
            <a:r>
              <a:rPr lang="en-US" sz="7200" b="1" i="1" u="none" strike="noStrike" cap="none">
                <a:solidFill>
                  <a:srgbClr val="006B64"/>
                </a:solidFill>
                <a:latin typeface="Helvetica Neue"/>
                <a:ea typeface="Helvetica Neue"/>
                <a:cs typeface="Helvetica Neue"/>
                <a:sym typeface="Helvetica Neue"/>
              </a:rPr>
              <a:t>is</a:t>
            </a:r>
            <a:r>
              <a:rPr lang="en-US" sz="7200" b="1" i="0" u="none" strike="noStrike" cap="none">
                <a:solidFill>
                  <a:srgbClr val="006B64"/>
                </a:solidFill>
                <a:latin typeface="Helvetica Neue"/>
                <a:ea typeface="Helvetica Neue"/>
                <a:cs typeface="Helvetica Neue"/>
                <a:sym typeface="Helvetica Neue"/>
              </a:rPr>
              <a:t> </a:t>
            </a:r>
            <a:r>
              <a:rPr lang="en-US" sz="7200" b="1" i="0" u="none" strike="noStrike" cap="none">
                <a:solidFill>
                  <a:srgbClr val="004C7F"/>
                </a:solidFill>
                <a:latin typeface="Helvetica Neue"/>
                <a:ea typeface="Helvetica Neue"/>
                <a:cs typeface="Helvetica Neue"/>
                <a:sym typeface="Helvetica Neue"/>
              </a:rPr>
              <a:t>Artificial Intelligence</a:t>
            </a:r>
            <a:r>
              <a:rPr lang="en-US" sz="7200" b="1" i="0" u="none" strike="noStrike" cap="none">
                <a:solidFill>
                  <a:srgbClr val="006B64"/>
                </a:solidFill>
                <a:latin typeface="Helvetica Neue"/>
                <a:ea typeface="Helvetica Neue"/>
                <a:cs typeface="Helvetica Neue"/>
                <a:sym typeface="Helvetica Neue"/>
              </a:rPr>
              <a:t>?</a:t>
            </a:r>
            <a:endParaRPr sz="72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grpSp>
        <p:nvGrpSpPr>
          <p:cNvPr id="1602" name="Google Shape;1602;p103"/>
          <p:cNvGrpSpPr/>
          <p:nvPr/>
        </p:nvGrpSpPr>
        <p:grpSpPr>
          <a:xfrm>
            <a:off x="17153960" y="5246161"/>
            <a:ext cx="4560422" cy="3950065"/>
            <a:chOff x="6301944" y="562642"/>
            <a:chExt cx="12935355" cy="11204116"/>
          </a:xfrm>
        </p:grpSpPr>
        <p:pic>
          <p:nvPicPr>
            <p:cNvPr id="1603" name="Google Shape;1603;p103"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cxnSp>
          <p:nvCxnSpPr>
            <p:cNvPr id="1604" name="Google Shape;1604;p103"/>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605" name="Google Shape;1605;p103"/>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606" name="Google Shape;1606;p103"/>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07" name="Google Shape;1607;p103"/>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08" name="Google Shape;1608;p103"/>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09" name="Google Shape;1609;p103"/>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0" name="Google Shape;1610;p103"/>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1" name="Google Shape;1611;p103"/>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2" name="Google Shape;1612;p103"/>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3" name="Google Shape;1613;p103"/>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4" name="Google Shape;1614;p103"/>
            <p:cNvSpPr/>
            <p:nvPr/>
          </p:nvSpPr>
          <p:spPr>
            <a:xfrm>
              <a:off x="16180240"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5" name="Google Shape;1615;p103"/>
            <p:cNvSpPr/>
            <p:nvPr/>
          </p:nvSpPr>
          <p:spPr>
            <a:xfrm>
              <a:off x="17221973"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6" name="Google Shape;1616;p103"/>
            <p:cNvSpPr/>
            <p:nvPr/>
          </p:nvSpPr>
          <p:spPr>
            <a:xfrm>
              <a:off x="16307240"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7" name="Google Shape;1617;p103"/>
            <p:cNvSpPr/>
            <p:nvPr/>
          </p:nvSpPr>
          <p:spPr>
            <a:xfrm>
              <a:off x="16713807"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8" name="Google Shape;1618;p103"/>
            <p:cNvSpPr/>
            <p:nvPr/>
          </p:nvSpPr>
          <p:spPr>
            <a:xfrm>
              <a:off x="16840807"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19" name="Google Shape;1619;p103"/>
            <p:cNvSpPr/>
            <p:nvPr/>
          </p:nvSpPr>
          <p:spPr>
            <a:xfrm>
              <a:off x="17374373"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sp>
          <p:nvSpPr>
            <p:cNvPr id="1620" name="Google Shape;1620;p103"/>
            <p:cNvSpPr/>
            <p:nvPr/>
          </p:nvSpPr>
          <p:spPr>
            <a:xfrm>
              <a:off x="17614478"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2800" b="1" i="0" u="none" strike="noStrike" cap="none">
                <a:solidFill>
                  <a:srgbClr val="FFFFFF"/>
                </a:solidFill>
                <a:latin typeface="Helvetica Neue"/>
                <a:ea typeface="Helvetica Neue"/>
                <a:cs typeface="Helvetica Neue"/>
                <a:sym typeface="Helvetica Neue"/>
              </a:endParaRPr>
            </a:p>
          </p:txBody>
        </p:sp>
      </p:grpSp>
      <p:sp>
        <p:nvSpPr>
          <p:cNvPr id="1621" name="Google Shape;1621;p103"/>
          <p:cNvSpPr txBox="1"/>
          <p:nvPr/>
        </p:nvSpPr>
        <p:spPr>
          <a:xfrm>
            <a:off x="5235228" y="705770"/>
            <a:ext cx="13913543" cy="28853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F497D"/>
              </a:buClr>
              <a:buSzPts val="7200"/>
              <a:buFont typeface="Times New Roman"/>
              <a:buNone/>
            </a:pPr>
            <a:r>
              <a:rPr lang="en-US" sz="10600" b="1" i="0" u="none" strike="noStrike" cap="none" dirty="0">
                <a:solidFill>
                  <a:srgbClr val="00517F"/>
                </a:solidFill>
                <a:latin typeface="Helvetica Neue"/>
                <a:ea typeface="Helvetica Neue"/>
                <a:cs typeface="Helvetica Neue"/>
                <a:sym typeface="Helvetica Neue"/>
              </a:rPr>
              <a:t>Supervised Learning</a:t>
            </a:r>
            <a:endParaRPr sz="10600" b="1" i="0" u="none" strike="noStrike" cap="none" dirty="0">
              <a:solidFill>
                <a:srgbClr val="00517F"/>
              </a:solidFill>
              <a:latin typeface="Helvetica Neue"/>
              <a:ea typeface="Helvetica Neue"/>
              <a:cs typeface="Helvetica Neue"/>
              <a:sym typeface="Helvetica Neue"/>
            </a:endParaRPr>
          </a:p>
        </p:txBody>
      </p:sp>
      <p:grpSp>
        <p:nvGrpSpPr>
          <p:cNvPr id="1622" name="Google Shape;1622;p103"/>
          <p:cNvGrpSpPr/>
          <p:nvPr/>
        </p:nvGrpSpPr>
        <p:grpSpPr>
          <a:xfrm>
            <a:off x="9057874" y="6749931"/>
            <a:ext cx="6268251" cy="4351806"/>
            <a:chOff x="-1" y="-1"/>
            <a:chExt cx="14140948" cy="9817516"/>
          </a:xfrm>
        </p:grpSpPr>
        <p:cxnSp>
          <p:nvCxnSpPr>
            <p:cNvPr id="1623" name="Google Shape;1623;p103"/>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624" name="Google Shape;1624;p103"/>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1625" name="Google Shape;1625;p103"/>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26" name="Google Shape;1626;p103"/>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27" name="Google Shape;1627;p103"/>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28" name="Google Shape;1628;p103"/>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29" name="Google Shape;1629;p103"/>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0" name="Google Shape;1630;p103"/>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1" name="Google Shape;1631;p103"/>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2" name="Google Shape;1632;p103"/>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3" name="Google Shape;1633;p103"/>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4" name="Google Shape;1634;p103"/>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5" name="Google Shape;1635;p103"/>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6" name="Google Shape;1636;p103"/>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7" name="Google Shape;1637;p103"/>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1638" name="Google Shape;1638;p103"/>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grpSp>
      <p:pic>
        <p:nvPicPr>
          <p:cNvPr id="1639" name="Google Shape;1639;p103" descr="Line Shape"/>
          <p:cNvPicPr preferRelativeResize="0"/>
          <p:nvPr/>
        </p:nvPicPr>
        <p:blipFill rotWithShape="1">
          <a:blip r:embed="rId4">
            <a:alphaModFix/>
          </a:blip>
          <a:srcRect/>
          <a:stretch/>
        </p:blipFill>
        <p:spPr>
          <a:xfrm>
            <a:off x="10016304" y="7308506"/>
            <a:ext cx="4921620" cy="2604894"/>
          </a:xfrm>
          <a:prstGeom prst="rect">
            <a:avLst/>
          </a:prstGeom>
          <a:noFill/>
          <a:ln>
            <a:noFill/>
          </a:ln>
        </p:spPr>
      </p:pic>
      <p:grpSp>
        <p:nvGrpSpPr>
          <p:cNvPr id="1640" name="Google Shape;1640;p103"/>
          <p:cNvGrpSpPr/>
          <p:nvPr/>
        </p:nvGrpSpPr>
        <p:grpSpPr>
          <a:xfrm>
            <a:off x="1953834" y="4093845"/>
            <a:ext cx="5299693" cy="4148762"/>
            <a:chOff x="6408657" y="1949242"/>
            <a:chExt cx="12541047" cy="9817516"/>
          </a:xfrm>
        </p:grpSpPr>
        <p:cxnSp>
          <p:nvCxnSpPr>
            <p:cNvPr id="1641" name="Google Shape;1641;p103"/>
            <p:cNvCxnSpPr/>
            <p:nvPr/>
          </p:nvCxnSpPr>
          <p:spPr>
            <a:xfrm rot="10800000" flipH="1">
              <a:off x="7289109"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642" name="Google Shape;1642;p103"/>
            <p:cNvCxnSpPr/>
            <p:nvPr/>
          </p:nvCxnSpPr>
          <p:spPr>
            <a:xfrm rot="10800000">
              <a:off x="6408657"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643" name="Google Shape;1643;p103"/>
            <p:cNvSpPr/>
            <p:nvPr/>
          </p:nvSpPr>
          <p:spPr>
            <a:xfrm>
              <a:off x="11808452"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44" name="Google Shape;1644;p103"/>
            <p:cNvSpPr/>
            <p:nvPr/>
          </p:nvSpPr>
          <p:spPr>
            <a:xfrm>
              <a:off x="11964406" y="453123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45" name="Google Shape;1645;p103"/>
            <p:cNvSpPr/>
            <p:nvPr/>
          </p:nvSpPr>
          <p:spPr>
            <a:xfrm>
              <a:off x="14325995"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46" name="Google Shape;1646;p103"/>
            <p:cNvSpPr/>
            <p:nvPr/>
          </p:nvSpPr>
          <p:spPr>
            <a:xfrm>
              <a:off x="8845328" y="894249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47" name="Google Shape;1647;p103"/>
            <p:cNvSpPr/>
            <p:nvPr/>
          </p:nvSpPr>
          <p:spPr>
            <a:xfrm>
              <a:off x="9914726" y="75166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48" name="Google Shape;1648;p103"/>
            <p:cNvSpPr/>
            <p:nvPr/>
          </p:nvSpPr>
          <p:spPr>
            <a:xfrm>
              <a:off x="14103204" y="355094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sp>
          <p:nvSpPr>
            <p:cNvPr id="1649" name="Google Shape;1649;p103"/>
            <p:cNvSpPr/>
            <p:nvPr/>
          </p:nvSpPr>
          <p:spPr>
            <a:xfrm>
              <a:off x="15885534" y="4107927"/>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1" i="0" u="none" strike="noStrike" cap="none">
                <a:solidFill>
                  <a:srgbClr val="FFFFFF"/>
                </a:solidFill>
                <a:latin typeface="Helvetica Neue"/>
                <a:ea typeface="Helvetica Neue"/>
                <a:cs typeface="Helvetica Neue"/>
                <a:sym typeface="Helvetica Neue"/>
              </a:endParaRPr>
            </a:p>
          </p:txBody>
        </p:sp>
        <p:cxnSp>
          <p:nvCxnSpPr>
            <p:cNvPr id="1650" name="Google Shape;1650;p103"/>
            <p:cNvCxnSpPr/>
            <p:nvPr/>
          </p:nvCxnSpPr>
          <p:spPr>
            <a:xfrm rot="10800000" flipH="1">
              <a:off x="7294643" y="2671954"/>
              <a:ext cx="9794714" cy="8372092"/>
            </a:xfrm>
            <a:prstGeom prst="straightConnector1">
              <a:avLst/>
            </a:prstGeom>
            <a:noFill/>
            <a:ln w="38100" cap="flat" cmpd="sng">
              <a:solidFill>
                <a:srgbClr val="929292"/>
              </a:solidFill>
              <a:prstDash val="solid"/>
              <a:miter lim="400000"/>
              <a:headEnd type="none" w="sm" len="sm"/>
              <a:tailEnd type="none" w="sm" len="sm"/>
            </a:ln>
          </p:spPr>
        </p:cxnSp>
      </p:grpSp>
      <p:sp>
        <p:nvSpPr>
          <p:cNvPr id="1651" name="Google Shape;1651;p103"/>
          <p:cNvSpPr txBox="1"/>
          <p:nvPr/>
        </p:nvSpPr>
        <p:spPr>
          <a:xfrm>
            <a:off x="16546373" y="9171948"/>
            <a:ext cx="6079286" cy="79508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4500" b="1" i="0" u="none" strike="noStrike" cap="none">
                <a:solidFill>
                  <a:srgbClr val="00517F"/>
                </a:solidFill>
                <a:latin typeface="Helvetica Neue"/>
                <a:ea typeface="Helvetica Neue"/>
                <a:cs typeface="Helvetica Neue"/>
                <a:sym typeface="Helvetica Neue"/>
              </a:rPr>
              <a:t>Logistic Regression</a:t>
            </a:r>
            <a:endParaRPr sz="1400" b="1" i="0" u="none" strike="noStrike" cap="none">
              <a:solidFill>
                <a:srgbClr val="00517F"/>
              </a:solidFill>
              <a:latin typeface="Helvetica Neue"/>
              <a:ea typeface="Helvetica Neue"/>
              <a:cs typeface="Helvetica Neue"/>
              <a:sym typeface="Helvetica Neue"/>
            </a:endParaRPr>
          </a:p>
        </p:txBody>
      </p:sp>
      <p:sp>
        <p:nvSpPr>
          <p:cNvPr id="1652" name="Google Shape;1652;p103"/>
          <p:cNvSpPr txBox="1"/>
          <p:nvPr/>
        </p:nvSpPr>
        <p:spPr>
          <a:xfrm>
            <a:off x="2123943" y="8037565"/>
            <a:ext cx="5295032" cy="1019795"/>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4500" b="1" i="0" u="none" strike="noStrike" cap="none">
                <a:solidFill>
                  <a:srgbClr val="00517F"/>
                </a:solidFill>
                <a:latin typeface="Helvetica Neue"/>
                <a:ea typeface="Helvetica Neue"/>
                <a:cs typeface="Helvetica Neue"/>
                <a:sym typeface="Helvetica Neue"/>
              </a:rPr>
              <a:t>Linear Regression</a:t>
            </a:r>
            <a:endParaRPr sz="4500" b="1" i="0" u="none" strike="noStrike" cap="none">
              <a:solidFill>
                <a:srgbClr val="00517F"/>
              </a:solidFill>
              <a:latin typeface="Helvetica Neue"/>
              <a:ea typeface="Helvetica Neue"/>
              <a:cs typeface="Helvetica Neue"/>
              <a:sym typeface="Helvetica Neue"/>
            </a:endParaRPr>
          </a:p>
        </p:txBody>
      </p:sp>
      <p:sp>
        <p:nvSpPr>
          <p:cNvPr id="1653" name="Google Shape;1653;p103"/>
          <p:cNvSpPr txBox="1"/>
          <p:nvPr/>
        </p:nvSpPr>
        <p:spPr>
          <a:xfrm>
            <a:off x="9123099" y="10870499"/>
            <a:ext cx="6708029" cy="1043273"/>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4500" b="1" i="0" u="none" strike="noStrike" cap="none">
                <a:solidFill>
                  <a:srgbClr val="00517F"/>
                </a:solidFill>
                <a:latin typeface="Helvetica Neue"/>
                <a:ea typeface="Helvetica Neue"/>
                <a:cs typeface="Helvetica Neue"/>
                <a:sym typeface="Helvetica Neue"/>
              </a:rPr>
              <a:t>Polynomial Regression</a:t>
            </a:r>
            <a:endParaRPr sz="4500" b="1" i="0" u="none" strike="noStrike" cap="none">
              <a:solidFill>
                <a:srgbClr val="00517F"/>
              </a:solidFill>
              <a:latin typeface="Helvetica Neue"/>
              <a:ea typeface="Helvetica Neue"/>
              <a:cs typeface="Helvetica Neue"/>
              <a:sym typeface="Helvetica Neue"/>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04"/>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105</a:t>
            </a:fld>
            <a:endParaRPr/>
          </a:p>
        </p:txBody>
      </p:sp>
      <p:sp>
        <p:nvSpPr>
          <p:cNvPr id="1659" name="Google Shape;1659;p104"/>
          <p:cNvSpPr txBox="1"/>
          <p:nvPr/>
        </p:nvSpPr>
        <p:spPr>
          <a:xfrm>
            <a:off x="7094372" y="6275790"/>
            <a:ext cx="10195256" cy="11644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6900"/>
              <a:buFont typeface="Helvetica Neue"/>
              <a:buNone/>
            </a:pPr>
            <a:r>
              <a:rPr lang="en-US" sz="6900" b="1" i="0" u="none" strike="noStrike" cap="none">
                <a:solidFill>
                  <a:srgbClr val="000000"/>
                </a:solidFill>
                <a:latin typeface="Helvetica Neue"/>
                <a:ea typeface="Helvetica Neue"/>
                <a:cs typeface="Helvetica Neue"/>
                <a:sym typeface="Helvetica Neue"/>
              </a:rPr>
              <a:t>Lab time!</a:t>
            </a:r>
            <a:endParaRPr sz="1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endParaRPr>
              <a:solidFill>
                <a:srgbClr val="00517F"/>
              </a:solidFill>
            </a:endParaRPr>
          </a:p>
        </p:txBody>
      </p:sp>
      <p:sp>
        <p:nvSpPr>
          <p:cNvPr id="225" name="Google Shape;225;p11"/>
          <p:cNvSpPr txBox="1"/>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11</a:t>
            </a:fld>
            <a:endParaRPr sz="1800" b="0" i="0" u="none" strike="noStrike" cap="none">
              <a:solidFill>
                <a:srgbClr val="000000"/>
              </a:solidFill>
              <a:latin typeface="Helvetica Neue"/>
              <a:ea typeface="Helvetica Neue"/>
              <a:cs typeface="Helvetica Neue"/>
              <a:sym typeface="Helvetica Neue"/>
            </a:endParaRPr>
          </a:p>
        </p:txBody>
      </p:sp>
      <p:pic>
        <p:nvPicPr>
          <p:cNvPr id="226" name="Google Shape;226;p11" descr="Picture 2"/>
          <p:cNvPicPr preferRelativeResize="0"/>
          <p:nvPr/>
        </p:nvPicPr>
        <p:blipFill rotWithShape="1">
          <a:blip r:embed="rId3">
            <a:alphaModFix/>
          </a:blip>
          <a:srcRect/>
          <a:stretch/>
        </p:blipFill>
        <p:spPr>
          <a:xfrm>
            <a:off x="4616407" y="2651467"/>
            <a:ext cx="18586115" cy="104263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idx="4294967295"/>
          </p:nvPr>
        </p:nvSpPr>
        <p:spPr>
          <a:xfrm>
            <a:off x="4419600" y="5495925"/>
            <a:ext cx="15544800" cy="27241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1F497D"/>
              </a:buClr>
              <a:buSzPts val="8000"/>
              <a:buFont typeface="Times New Roman"/>
              <a:buNone/>
            </a:pPr>
            <a:r>
              <a:rPr lang="en-US" sz="8000" cap="none" dirty="0">
                <a:solidFill>
                  <a:srgbClr val="00517F"/>
                </a:solidFill>
                <a:latin typeface="Helvetica Neue"/>
                <a:ea typeface="Helvetica Neue"/>
                <a:cs typeface="Helvetica Neue"/>
                <a:sym typeface="Helvetica Neue"/>
              </a:rPr>
              <a:t>SUPERVISED</a:t>
            </a:r>
            <a:r>
              <a:rPr lang="en-US" sz="8000" b="0" cap="none" dirty="0">
                <a:solidFill>
                  <a:srgbClr val="00517F"/>
                </a:solidFill>
                <a:latin typeface="Helvetica Neue"/>
                <a:ea typeface="Helvetica Neue"/>
                <a:cs typeface="Helvetica Neue"/>
                <a:sym typeface="Helvetica Neue"/>
              </a:rPr>
              <a:t> </a:t>
            </a:r>
            <a:r>
              <a:rPr lang="en-US" sz="8000" cap="none" dirty="0">
                <a:solidFill>
                  <a:srgbClr val="00517F"/>
                </a:solidFill>
                <a:latin typeface="Helvetica Neue"/>
                <a:ea typeface="Helvetica Neue"/>
                <a:cs typeface="Helvetica Neue"/>
                <a:sym typeface="Helvetica Neue"/>
              </a:rPr>
              <a:t>LEARNING</a:t>
            </a:r>
            <a:endParaRPr sz="8000" dirty="0">
              <a:solidFill>
                <a:srgbClr val="00517F"/>
              </a:solidFill>
              <a:latin typeface="Helvetica Neue"/>
              <a:ea typeface="Helvetica Neue"/>
              <a:cs typeface="Helvetica Neue"/>
              <a:sym typeface="Helvetica Neue"/>
            </a:endParaRPr>
          </a:p>
        </p:txBody>
      </p:sp>
      <p:sp>
        <p:nvSpPr>
          <p:cNvPr id="232" name="Google Shape;232;p12"/>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body" idx="1"/>
          </p:nvPr>
        </p:nvSpPr>
        <p:spPr>
          <a:xfrm>
            <a:off x="2537400" y="2991572"/>
            <a:ext cx="19309200" cy="9985766"/>
          </a:xfrm>
          <a:prstGeom prst="rect">
            <a:avLst/>
          </a:prstGeom>
          <a:noFill/>
          <a:ln>
            <a:noFill/>
          </a:ln>
        </p:spPr>
        <p:txBody>
          <a:bodyPr spcFirstLastPara="1" wrap="square" lIns="91425" tIns="91425" rIns="91425" bIns="91425" anchor="t" anchorCtr="0">
            <a:normAutofit/>
          </a:bodyPr>
          <a:lstStyle/>
          <a:p>
            <a:pPr marL="685800" lvl="0" indent="-685800" algn="l" rtl="0">
              <a:lnSpc>
                <a:spcPct val="100000"/>
              </a:lnSpc>
              <a:spcBef>
                <a:spcPts val="0"/>
              </a:spcBef>
              <a:spcAft>
                <a:spcPts val="0"/>
              </a:spcAft>
              <a:buSzPts val="4800"/>
              <a:buFont typeface="Times New Roman"/>
              <a:buChar char="■"/>
            </a:pPr>
            <a:r>
              <a:rPr lang="en-US" sz="4400" b="0"/>
              <a:t>“</a:t>
            </a:r>
            <a:r>
              <a:rPr lang="en-US" sz="4400"/>
              <a:t>Supervised learning </a:t>
            </a:r>
            <a:r>
              <a:rPr lang="en-US" sz="4400" b="0"/>
              <a:t>(SL) is the machine learning task of learning a function that maps an input to an output based on example input-output pairs. It infers a function from labeled training data consisting of a set of training examples.” – Wikipedia</a:t>
            </a:r>
            <a:endParaRPr/>
          </a:p>
          <a:p>
            <a:pPr marL="685800" lvl="0" indent="-381000" algn="l" rtl="0">
              <a:lnSpc>
                <a:spcPct val="100000"/>
              </a:lnSpc>
              <a:spcBef>
                <a:spcPts val="0"/>
              </a:spcBef>
              <a:spcAft>
                <a:spcPts val="0"/>
              </a:spcAft>
              <a:buSzPts val="4800"/>
              <a:buFont typeface="Times New Roman"/>
              <a:buNone/>
            </a:pPr>
            <a:endParaRPr sz="4400" b="0"/>
          </a:p>
          <a:p>
            <a:pPr marL="685800" lvl="0" indent="-685800" algn="l" rtl="0">
              <a:lnSpc>
                <a:spcPct val="100000"/>
              </a:lnSpc>
              <a:spcBef>
                <a:spcPts val="1400"/>
              </a:spcBef>
              <a:spcAft>
                <a:spcPts val="0"/>
              </a:spcAft>
              <a:buSzPts val="4800"/>
              <a:buFont typeface="Arial"/>
              <a:buChar char="■"/>
            </a:pPr>
            <a:r>
              <a:rPr lang="en-US" sz="4400" b="0">
                <a:solidFill>
                  <a:srgbClr val="202122"/>
                </a:solidFill>
                <a:latin typeface="Arial"/>
                <a:ea typeface="Arial"/>
                <a:cs typeface="Arial"/>
                <a:sym typeface="Arial"/>
              </a:rPr>
              <a:t>Input-output pairs: Features and labels </a:t>
            </a:r>
            <a:endParaRPr/>
          </a:p>
          <a:p>
            <a:pPr marL="685800" lvl="0" indent="-381000" algn="l" rtl="0">
              <a:lnSpc>
                <a:spcPct val="100000"/>
              </a:lnSpc>
              <a:spcBef>
                <a:spcPts val="1400"/>
              </a:spcBef>
              <a:spcAft>
                <a:spcPts val="0"/>
              </a:spcAft>
              <a:buSzPts val="4800"/>
              <a:buFont typeface="Arial"/>
              <a:buNone/>
            </a:pPr>
            <a:endParaRPr sz="4400" b="0">
              <a:solidFill>
                <a:srgbClr val="202122"/>
              </a:solidFill>
              <a:latin typeface="Arial"/>
              <a:ea typeface="Arial"/>
              <a:cs typeface="Arial"/>
              <a:sym typeface="Arial"/>
            </a:endParaRPr>
          </a:p>
          <a:p>
            <a:pPr marL="685800" lvl="0" indent="-685800" algn="l" rtl="0">
              <a:lnSpc>
                <a:spcPct val="100000"/>
              </a:lnSpc>
              <a:spcBef>
                <a:spcPts val="1400"/>
              </a:spcBef>
              <a:spcAft>
                <a:spcPts val="0"/>
              </a:spcAft>
              <a:buSzPts val="4800"/>
              <a:buFont typeface="Arial"/>
              <a:buChar char="■"/>
            </a:pPr>
            <a:r>
              <a:rPr lang="en-US" sz="4400" b="0">
                <a:solidFill>
                  <a:srgbClr val="202122"/>
                </a:solidFill>
                <a:latin typeface="Arial"/>
                <a:ea typeface="Arial"/>
                <a:cs typeface="Arial"/>
                <a:sym typeface="Arial"/>
              </a:rPr>
              <a:t>Training/learning and inference</a:t>
            </a:r>
            <a:endParaRPr/>
          </a:p>
          <a:p>
            <a:pPr marL="0" lvl="0" indent="0" algn="l" rtl="0">
              <a:lnSpc>
                <a:spcPct val="100000"/>
              </a:lnSpc>
              <a:spcBef>
                <a:spcPts val="1400"/>
              </a:spcBef>
              <a:spcAft>
                <a:spcPts val="0"/>
              </a:spcAft>
              <a:buSzPts val="4800"/>
              <a:buNone/>
            </a:pPr>
            <a:endParaRPr sz="4400" b="0">
              <a:solidFill>
                <a:srgbClr val="202122"/>
              </a:solidFill>
              <a:latin typeface="Arial"/>
              <a:ea typeface="Arial"/>
              <a:cs typeface="Arial"/>
              <a:sym typeface="Arial"/>
            </a:endParaRPr>
          </a:p>
          <a:p>
            <a:pPr marL="685800" lvl="0" indent="-685800" algn="l" rtl="0">
              <a:lnSpc>
                <a:spcPct val="100000"/>
              </a:lnSpc>
              <a:spcBef>
                <a:spcPts val="1400"/>
              </a:spcBef>
              <a:spcAft>
                <a:spcPts val="0"/>
              </a:spcAft>
              <a:buSzPts val="4800"/>
              <a:buFont typeface="Arial"/>
              <a:buChar char="■"/>
            </a:pPr>
            <a:r>
              <a:rPr lang="en-US" sz="4400" b="0">
                <a:solidFill>
                  <a:srgbClr val="202122"/>
                </a:solidFill>
                <a:latin typeface="Arial"/>
                <a:ea typeface="Arial"/>
                <a:cs typeface="Arial"/>
                <a:sym typeface="Arial"/>
              </a:rPr>
              <a:t>Most widely used ML techniques in real-world applications.</a:t>
            </a:r>
            <a:endParaRPr sz="4400" b="0">
              <a:solidFill>
                <a:srgbClr val="202122"/>
              </a:solidFill>
              <a:latin typeface="Arial"/>
              <a:ea typeface="Arial"/>
              <a:cs typeface="Arial"/>
              <a:sym typeface="Arial"/>
            </a:endParaRPr>
          </a:p>
          <a:p>
            <a:pPr marL="685800" lvl="0" indent="-472440" algn="l" rtl="0">
              <a:lnSpc>
                <a:spcPct val="100000"/>
              </a:lnSpc>
              <a:spcBef>
                <a:spcPts val="1400"/>
              </a:spcBef>
              <a:spcAft>
                <a:spcPts val="0"/>
              </a:spcAft>
              <a:buSzPts val="3360"/>
              <a:buFont typeface="Arial"/>
              <a:buNone/>
            </a:pPr>
            <a:endParaRPr sz="4400">
              <a:solidFill>
                <a:srgbClr val="202122"/>
              </a:solidFill>
              <a:latin typeface="Arial"/>
              <a:ea typeface="Arial"/>
              <a:cs typeface="Arial"/>
              <a:sym typeface="Arial"/>
            </a:endParaRPr>
          </a:p>
          <a:p>
            <a:pPr marL="0" lvl="0" indent="0" algn="l" rtl="0">
              <a:lnSpc>
                <a:spcPct val="100000"/>
              </a:lnSpc>
              <a:spcBef>
                <a:spcPts val="1400"/>
              </a:spcBef>
              <a:spcAft>
                <a:spcPts val="0"/>
              </a:spcAft>
              <a:buSzPts val="4800"/>
              <a:buFont typeface="Arial"/>
              <a:buNone/>
            </a:pPr>
            <a:r>
              <a:rPr lang="en-US" sz="4400">
                <a:solidFill>
                  <a:srgbClr val="202122"/>
                </a:solidFill>
                <a:latin typeface="Arial"/>
                <a:ea typeface="Arial"/>
                <a:cs typeface="Arial"/>
                <a:sym typeface="Arial"/>
              </a:rPr>
              <a:t> </a:t>
            </a:r>
            <a:endParaRPr sz="4800"/>
          </a:p>
        </p:txBody>
      </p:sp>
      <p:sp>
        <p:nvSpPr>
          <p:cNvPr id="238" name="Google Shape;238;p13"/>
          <p:cNvSpPr txBox="1">
            <a:spLocks noGrp="1"/>
          </p:cNvSpPr>
          <p:nvPr>
            <p:ph type="title"/>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1F497D"/>
              </a:buClr>
              <a:buSzPts val="7200"/>
              <a:buFont typeface="Times New Roman"/>
              <a:buNone/>
            </a:pPr>
            <a:r>
              <a:rPr lang="en-US" sz="6000">
                <a:solidFill>
                  <a:srgbClr val="00517F"/>
                </a:solidFill>
                <a:latin typeface="Helvetica Neue"/>
                <a:ea typeface="Helvetica Neue"/>
                <a:cs typeface="Helvetica Neue"/>
                <a:sym typeface="Helvetica Neue"/>
              </a:rPr>
              <a:t>Supervised Learning</a:t>
            </a:r>
            <a:endParaRPr sz="6000">
              <a:solidFill>
                <a:srgbClr val="00517F"/>
              </a:solidFill>
              <a:latin typeface="Helvetica Neue"/>
              <a:ea typeface="Helvetica Neue"/>
              <a:cs typeface="Helvetica Neue"/>
              <a:sym typeface="Helvetica Neue"/>
            </a:endParaRPr>
          </a:p>
        </p:txBody>
      </p:sp>
      <p:sp>
        <p:nvSpPr>
          <p:cNvPr id="239" name="Google Shape;239;p13"/>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1584981" y="2142733"/>
            <a:ext cx="20503200" cy="1427200"/>
          </a:xfrm>
          <a:prstGeom prst="rect">
            <a:avLst/>
          </a:prstGeom>
          <a:noFill/>
          <a:ln>
            <a:noFill/>
          </a:ln>
        </p:spPr>
        <p:txBody>
          <a:bodyPr spcFirstLastPara="1" wrap="square" lIns="91425" tIns="91425" rIns="91425" bIns="91425" anchor="t" anchorCtr="0">
            <a:normAutofit/>
          </a:bodyPr>
          <a:lstStyle/>
          <a:p>
            <a:pPr marL="0" lvl="0" indent="0" algn="l" rtl="0">
              <a:lnSpc>
                <a:spcPct val="80000"/>
              </a:lnSpc>
              <a:spcBef>
                <a:spcPts val="0"/>
              </a:spcBef>
              <a:spcAft>
                <a:spcPts val="0"/>
              </a:spcAft>
              <a:buSzPts val="2600"/>
              <a:buNone/>
            </a:pPr>
            <a:r>
              <a:rPr lang="en-US"/>
              <a:t>Terminology alignment </a:t>
            </a:r>
            <a:endParaRPr/>
          </a:p>
        </p:txBody>
      </p:sp>
      <p:sp>
        <p:nvSpPr>
          <p:cNvPr id="245" name="Google Shape;245;p14"/>
          <p:cNvSpPr txBox="1">
            <a:spLocks noGrp="1"/>
          </p:cNvSpPr>
          <p:nvPr>
            <p:ph type="body" idx="1"/>
          </p:nvPr>
        </p:nvSpPr>
        <p:spPr>
          <a:xfrm>
            <a:off x="1940400" y="4463013"/>
            <a:ext cx="20503200" cy="6029600"/>
          </a:xfrm>
          <a:prstGeom prst="rect">
            <a:avLst/>
          </a:prstGeom>
          <a:noFill/>
          <a:ln>
            <a:noFill/>
          </a:ln>
        </p:spPr>
        <p:txBody>
          <a:bodyPr spcFirstLastPara="1" wrap="square" lIns="91425" tIns="91425" rIns="91425" bIns="91425" anchor="t" anchorCtr="0">
            <a:normAutofit/>
          </a:bodyPr>
          <a:lstStyle/>
          <a:p>
            <a:pPr marL="1219231" lvl="0" indent="-829754" algn="l" rtl="0">
              <a:lnSpc>
                <a:spcPct val="90000"/>
              </a:lnSpc>
              <a:spcBef>
                <a:spcPts val="0"/>
              </a:spcBef>
              <a:spcAft>
                <a:spcPts val="0"/>
              </a:spcAft>
              <a:buSzPts val="1300"/>
              <a:buChar char="●"/>
            </a:pPr>
            <a:r>
              <a:rPr lang="en-US" sz="4267"/>
              <a:t>Sample = (features, label)</a:t>
            </a:r>
            <a:endParaRPr/>
          </a:p>
          <a:p>
            <a:pPr marL="1219231" lvl="0" indent="-829754" algn="l" rtl="0">
              <a:lnSpc>
                <a:spcPct val="90000"/>
              </a:lnSpc>
              <a:spcBef>
                <a:spcPts val="0"/>
              </a:spcBef>
              <a:spcAft>
                <a:spcPts val="0"/>
              </a:spcAft>
              <a:buSzPts val="1300"/>
              <a:buChar char="●"/>
            </a:pPr>
            <a:r>
              <a:rPr lang="en-US" sz="4267"/>
              <a:t>Features: independent variables, attributes, predictors, input variables, input, covariates, explanatory variables, treatment variables,</a:t>
            </a:r>
            <a:endParaRPr/>
          </a:p>
          <a:p>
            <a:pPr marL="1219231" lvl="0" indent="-829754" algn="l" rtl="0">
              <a:lnSpc>
                <a:spcPct val="90000"/>
              </a:lnSpc>
              <a:spcBef>
                <a:spcPts val="0"/>
              </a:spcBef>
              <a:spcAft>
                <a:spcPts val="0"/>
              </a:spcAft>
              <a:buSzPts val="1300"/>
              <a:buChar char="●"/>
            </a:pPr>
            <a:r>
              <a:rPr lang="en-US" sz="4267"/>
              <a:t>Label: dependent variable, outcome, target variable, outcome variable, response variable</a:t>
            </a:r>
            <a:endParaRPr/>
          </a:p>
          <a:p>
            <a:pPr marL="1219231" lvl="0" indent="-829754" algn="l" rtl="0">
              <a:lnSpc>
                <a:spcPct val="90000"/>
              </a:lnSpc>
              <a:spcBef>
                <a:spcPts val="0"/>
              </a:spcBef>
              <a:spcAft>
                <a:spcPts val="0"/>
              </a:spcAft>
              <a:buSzPts val="1300"/>
              <a:buChar char="●"/>
            </a:pPr>
            <a:r>
              <a:rPr lang="en-US" sz="4267"/>
              <a:t>Samples: cases, observations, individuals, participants, data points</a:t>
            </a:r>
            <a:endParaRPr/>
          </a:p>
          <a:p>
            <a:pPr marL="1219231" lvl="0" indent="-747204" algn="l" rtl="0">
              <a:lnSpc>
                <a:spcPct val="90000"/>
              </a:lnSpc>
              <a:spcBef>
                <a:spcPts val="0"/>
              </a:spcBef>
              <a:spcAft>
                <a:spcPts val="0"/>
              </a:spcAft>
              <a:buSzPts val="1300"/>
              <a:buNone/>
            </a:pPr>
            <a:endParaRPr sz="4267"/>
          </a:p>
          <a:p>
            <a:pPr marL="1219231" lvl="0" indent="-829754" algn="l" rtl="0">
              <a:lnSpc>
                <a:spcPct val="90000"/>
              </a:lnSpc>
              <a:spcBef>
                <a:spcPts val="0"/>
              </a:spcBef>
              <a:spcAft>
                <a:spcPts val="0"/>
              </a:spcAft>
              <a:buSzPts val="1300"/>
              <a:buChar char="●"/>
            </a:pPr>
            <a:r>
              <a:rPr lang="en-US" sz="4267"/>
              <a:t>If you have other names for these, please let me know.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sz="6600">
                <a:solidFill>
                  <a:srgbClr val="00517F"/>
                </a:solidFill>
              </a:rPr>
              <a:t>Supervised Learning</a:t>
            </a:r>
            <a:endParaRPr sz="6600">
              <a:solidFill>
                <a:srgbClr val="00517F"/>
              </a:solidFill>
            </a:endParaRPr>
          </a:p>
        </p:txBody>
      </p:sp>
      <p:sp>
        <p:nvSpPr>
          <p:cNvPr id="251" name="Google Shape;251;p15"/>
          <p:cNvSpPr txBox="1"/>
          <p:nvPr/>
        </p:nvSpPr>
        <p:spPr>
          <a:xfrm>
            <a:off x="16136700" y="6625825"/>
            <a:ext cx="1310100" cy="12699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0</a:t>
            </a:r>
            <a:endParaRPr sz="4800" b="1" i="0" u="none" strike="noStrike" cap="none">
              <a:solidFill>
                <a:srgbClr val="006C65"/>
              </a:solidFill>
              <a:latin typeface="Helvetica Neue"/>
              <a:ea typeface="Helvetica Neue"/>
              <a:cs typeface="Helvetica Neue"/>
              <a:sym typeface="Helvetica Neue"/>
            </a:endParaRPr>
          </a:p>
        </p:txBody>
      </p:sp>
      <p:grpSp>
        <p:nvGrpSpPr>
          <p:cNvPr id="252" name="Google Shape;252;p15"/>
          <p:cNvGrpSpPr/>
          <p:nvPr/>
        </p:nvGrpSpPr>
        <p:grpSpPr>
          <a:xfrm>
            <a:off x="17820969" y="7139759"/>
            <a:ext cx="3704501" cy="518091"/>
            <a:chOff x="-38101" y="4"/>
            <a:chExt cx="3704501" cy="518091"/>
          </a:xfrm>
        </p:grpSpPr>
        <p:pic>
          <p:nvPicPr>
            <p:cNvPr id="253" name="Google Shape;253;p15" descr="Line Line"/>
            <p:cNvPicPr preferRelativeResize="0"/>
            <p:nvPr/>
          </p:nvPicPr>
          <p:blipFill rotWithShape="1">
            <a:blip r:embed="rId3">
              <a:alphaModFix/>
            </a:blip>
            <a:srcRect/>
            <a:stretch/>
          </p:blipFill>
          <p:spPr>
            <a:xfrm rot="10800000">
              <a:off x="-38101" y="99380"/>
              <a:ext cx="1010033" cy="311994"/>
            </a:xfrm>
            <a:prstGeom prst="rect">
              <a:avLst/>
            </a:prstGeom>
            <a:noFill/>
            <a:ln>
              <a:noFill/>
            </a:ln>
          </p:spPr>
        </p:pic>
        <p:sp>
          <p:nvSpPr>
            <p:cNvPr id="254" name="Google Shape;254;p15"/>
            <p:cNvSpPr txBox="1"/>
            <p:nvPr/>
          </p:nvSpPr>
          <p:spPr>
            <a:xfrm>
              <a:off x="1125780" y="4"/>
              <a:ext cx="2540620" cy="51809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“No”</a:t>
              </a:r>
              <a:endParaRPr sz="1400" b="0" i="0" u="none" strike="noStrike" cap="none">
                <a:solidFill>
                  <a:srgbClr val="000000"/>
                </a:solidFill>
                <a:latin typeface="Arial"/>
                <a:ea typeface="Arial"/>
                <a:cs typeface="Arial"/>
                <a:sym typeface="Arial"/>
              </a:endParaRPr>
            </a:p>
          </p:txBody>
        </p:sp>
      </p:grpSp>
      <p:grpSp>
        <p:nvGrpSpPr>
          <p:cNvPr id="255" name="Google Shape;255;p15"/>
          <p:cNvGrpSpPr/>
          <p:nvPr/>
        </p:nvGrpSpPr>
        <p:grpSpPr>
          <a:xfrm>
            <a:off x="17807550" y="8313131"/>
            <a:ext cx="3714071" cy="518091"/>
            <a:chOff x="-38101" y="4"/>
            <a:chExt cx="3714071" cy="518091"/>
          </a:xfrm>
        </p:grpSpPr>
        <p:pic>
          <p:nvPicPr>
            <p:cNvPr id="256" name="Google Shape;256;p15" descr="Line Line"/>
            <p:cNvPicPr preferRelativeResize="0"/>
            <p:nvPr/>
          </p:nvPicPr>
          <p:blipFill rotWithShape="1">
            <a:blip r:embed="rId4">
              <a:alphaModFix/>
            </a:blip>
            <a:srcRect/>
            <a:stretch/>
          </p:blipFill>
          <p:spPr>
            <a:xfrm rot="10800000">
              <a:off x="-38101" y="99380"/>
              <a:ext cx="1010033" cy="311993"/>
            </a:xfrm>
            <a:prstGeom prst="rect">
              <a:avLst/>
            </a:prstGeom>
            <a:noFill/>
            <a:ln>
              <a:noFill/>
            </a:ln>
          </p:spPr>
        </p:pic>
        <p:sp>
          <p:nvSpPr>
            <p:cNvPr id="257" name="Google Shape;257;p15"/>
            <p:cNvSpPr txBox="1"/>
            <p:nvPr/>
          </p:nvSpPr>
          <p:spPr>
            <a:xfrm>
              <a:off x="1135351" y="4"/>
              <a:ext cx="2540619" cy="51809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16D01"/>
                </a:buClr>
                <a:buSzPts val="2700"/>
                <a:buFont typeface="Helvetica Neue"/>
                <a:buNone/>
              </a:pPr>
              <a:r>
                <a:rPr lang="en-US" sz="2700" b="0" i="0" u="none" strike="noStrike" cap="none">
                  <a:solidFill>
                    <a:srgbClr val="016D01"/>
                  </a:solidFill>
                  <a:latin typeface="Helvetica Neue"/>
                  <a:ea typeface="Helvetica Neue"/>
                  <a:cs typeface="Helvetica Neue"/>
                  <a:sym typeface="Helvetica Neue"/>
                </a:rPr>
                <a:t>“Yes”</a:t>
              </a:r>
              <a:endParaRPr sz="1400" b="0" i="0" u="none" strike="noStrike" cap="none">
                <a:solidFill>
                  <a:srgbClr val="000000"/>
                </a:solidFill>
                <a:latin typeface="Arial"/>
                <a:ea typeface="Arial"/>
                <a:cs typeface="Arial"/>
                <a:sym typeface="Arial"/>
              </a:endParaRPr>
            </a:p>
          </p:txBody>
        </p:sp>
      </p:grpSp>
      <p:sp>
        <p:nvSpPr>
          <p:cNvPr id="258" name="Google Shape;258;p15"/>
          <p:cNvSpPr txBox="1"/>
          <p:nvPr/>
        </p:nvSpPr>
        <p:spPr>
          <a:xfrm>
            <a:off x="16136700" y="7801375"/>
            <a:ext cx="1310100" cy="12699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1</a:t>
            </a:r>
            <a:endParaRPr sz="4800" b="1" i="0" u="none" strike="noStrike" cap="none">
              <a:solidFill>
                <a:srgbClr val="006C65"/>
              </a:solidFill>
              <a:latin typeface="Helvetica Neue"/>
              <a:ea typeface="Helvetica Neue"/>
              <a:cs typeface="Helvetica Neue"/>
              <a:sym typeface="Helvetica Neue"/>
            </a:endParaRPr>
          </a:p>
        </p:txBody>
      </p:sp>
      <p:pic>
        <p:nvPicPr>
          <p:cNvPr id="259" name="Google Shape;259;p15" descr="Line Line"/>
          <p:cNvPicPr preferRelativeResize="0"/>
          <p:nvPr/>
        </p:nvPicPr>
        <p:blipFill rotWithShape="1">
          <a:blip r:embed="rId5">
            <a:alphaModFix/>
          </a:blip>
          <a:srcRect/>
          <a:stretch/>
        </p:blipFill>
        <p:spPr>
          <a:xfrm>
            <a:off x="9954760" y="7952729"/>
            <a:ext cx="866803" cy="311994"/>
          </a:xfrm>
          <a:prstGeom prst="rect">
            <a:avLst/>
          </a:prstGeom>
          <a:noFill/>
          <a:ln>
            <a:noFill/>
          </a:ln>
        </p:spPr>
      </p:pic>
      <p:pic>
        <p:nvPicPr>
          <p:cNvPr id="260" name="Google Shape;260;p15" descr="Line Line"/>
          <p:cNvPicPr preferRelativeResize="0"/>
          <p:nvPr/>
        </p:nvPicPr>
        <p:blipFill rotWithShape="1">
          <a:blip r:embed="rId5">
            <a:alphaModFix/>
          </a:blip>
          <a:srcRect/>
          <a:stretch/>
        </p:blipFill>
        <p:spPr>
          <a:xfrm>
            <a:off x="14365696" y="7952729"/>
            <a:ext cx="866803" cy="311994"/>
          </a:xfrm>
          <a:prstGeom prst="rect">
            <a:avLst/>
          </a:prstGeom>
          <a:noFill/>
          <a:ln>
            <a:noFill/>
          </a:ln>
        </p:spPr>
      </p:pic>
      <p:sp>
        <p:nvSpPr>
          <p:cNvPr id="261" name="Google Shape;261;p15"/>
          <p:cNvSpPr/>
          <p:nvPr/>
        </p:nvSpPr>
        <p:spPr>
          <a:xfrm>
            <a:off x="11252930" y="7473726"/>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262" name="Google Shape;262;p15"/>
          <p:cNvSpPr txBox="1"/>
          <p:nvPr/>
        </p:nvSpPr>
        <p:spPr>
          <a:xfrm>
            <a:off x="7296477" y="4893275"/>
            <a:ext cx="3750463" cy="11644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0" i="0" u="none" strike="noStrike" cap="none">
                <a:solidFill>
                  <a:srgbClr val="004C7F"/>
                </a:solidFill>
                <a:latin typeface="Helvetica Neue"/>
                <a:ea typeface="Helvetica Neue"/>
                <a:cs typeface="Helvetica Neue"/>
                <a:sym typeface="Helvetica Neue"/>
              </a:rPr>
              <a:t>features</a:t>
            </a:r>
            <a:endParaRPr sz="1400" b="0" i="0" u="none" strike="noStrike" cap="none">
              <a:solidFill>
                <a:srgbClr val="000000"/>
              </a:solidFill>
              <a:latin typeface="Helvetica Neue"/>
              <a:ea typeface="Helvetica Neue"/>
              <a:cs typeface="Helvetica Neue"/>
              <a:sym typeface="Helvetica Neue"/>
            </a:endParaRPr>
          </a:p>
        </p:txBody>
      </p:sp>
      <p:sp>
        <p:nvSpPr>
          <p:cNvPr id="263" name="Google Shape;263;p15"/>
          <p:cNvSpPr txBox="1"/>
          <p:nvPr/>
        </p:nvSpPr>
        <p:spPr>
          <a:xfrm>
            <a:off x="15625779" y="4893177"/>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0" i="0" u="none" strike="noStrike" cap="none">
                <a:solidFill>
                  <a:srgbClr val="006B64"/>
                </a:solidFill>
                <a:latin typeface="Helvetica Neue"/>
                <a:ea typeface="Helvetica Neue"/>
                <a:cs typeface="Helvetica Neue"/>
                <a:sym typeface="Helvetica Neue"/>
              </a:rPr>
              <a:t>label</a:t>
            </a:r>
            <a:endParaRPr sz="1400" b="0" i="0" u="none" strike="noStrike" cap="none">
              <a:solidFill>
                <a:srgbClr val="000000"/>
              </a:solidFill>
              <a:latin typeface="Helvetica Neue"/>
              <a:ea typeface="Helvetica Neue"/>
              <a:cs typeface="Helvetica Neue"/>
              <a:sym typeface="Helvetica Neue"/>
            </a:endParaRPr>
          </a:p>
        </p:txBody>
      </p:sp>
      <p:sp>
        <p:nvSpPr>
          <p:cNvPr id="264" name="Google Shape;264;p15"/>
          <p:cNvSpPr txBox="1"/>
          <p:nvPr/>
        </p:nvSpPr>
        <p:spPr>
          <a:xfrm>
            <a:off x="7753225" y="6682670"/>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1</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2</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3</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n</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B64"/>
              </a:solidFill>
              <a:latin typeface="Helvetica Neue"/>
              <a:ea typeface="Helvetica Neue"/>
              <a:cs typeface="Helvetica Neue"/>
              <a:sym typeface="Helvetica Neue"/>
            </a:endParaRPr>
          </a:p>
        </p:txBody>
      </p:sp>
      <p:sp>
        <p:nvSpPr>
          <p:cNvPr id="265" name="Google Shape;265;p15"/>
          <p:cNvSpPr txBox="1"/>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15</a:t>
            </a:fld>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ctrTitle" idx="4294967295"/>
          </p:nvPr>
        </p:nvSpPr>
        <p:spPr>
          <a:xfrm>
            <a:off x="4161000" y="4727725"/>
            <a:ext cx="16062000" cy="3009600"/>
          </a:xfrm>
          <a:prstGeom prst="rect">
            <a:avLst/>
          </a:prstGeom>
          <a:noFill/>
          <a:ln>
            <a:noFill/>
          </a:ln>
        </p:spPr>
        <p:txBody>
          <a:bodyPr spcFirstLastPara="1" wrap="square" lIns="50800" tIns="50800" rIns="50800" bIns="50800" anchor="ctr" anchorCtr="0">
            <a:normAutofit/>
          </a:bodyPr>
          <a:lstStyle/>
          <a:p>
            <a:pPr marL="0" marR="0" lvl="0" indent="0" algn="l" rtl="0">
              <a:lnSpc>
                <a:spcPct val="115000"/>
              </a:lnSpc>
              <a:spcBef>
                <a:spcPts val="0"/>
              </a:spcBef>
              <a:spcAft>
                <a:spcPts val="0"/>
              </a:spcAft>
              <a:buClr>
                <a:srgbClr val="006B64"/>
              </a:buClr>
              <a:buSzPts val="9396"/>
              <a:buFont typeface="Helvetica Neue"/>
              <a:buNone/>
            </a:pPr>
            <a:r>
              <a:rPr lang="en-US" sz="9396" i="0" u="none" strike="noStrike" cap="none" dirty="0">
                <a:solidFill>
                  <a:srgbClr val="00517F"/>
                </a:solidFill>
                <a:latin typeface="Helvetica Neue"/>
                <a:ea typeface="Helvetica Neue"/>
                <a:cs typeface="Helvetica Neue"/>
                <a:sym typeface="Helvetica Neue"/>
              </a:rPr>
              <a:t>What types </a:t>
            </a:r>
            <a:r>
              <a:rPr lang="en-US" sz="9396" i="0" u="none" strike="noStrike" cap="none" dirty="0">
                <a:solidFill>
                  <a:srgbClr val="006C65"/>
                </a:solidFill>
                <a:latin typeface="Helvetica Neue"/>
                <a:ea typeface="Helvetica Neue"/>
                <a:cs typeface="Helvetica Neue"/>
                <a:sym typeface="Helvetica Neue"/>
              </a:rPr>
              <a:t>are there</a:t>
            </a:r>
            <a:r>
              <a:rPr lang="en-US" sz="9396" i="0" u="none" strike="noStrike" cap="none" dirty="0">
                <a:solidFill>
                  <a:srgbClr val="006B64"/>
                </a:solidFill>
                <a:latin typeface="Helvetica Neue"/>
                <a:ea typeface="Helvetica Neue"/>
                <a:cs typeface="Helvetica Neue"/>
                <a:sym typeface="Helvetica Neue"/>
              </a:rPr>
              <a:t>?</a:t>
            </a:r>
            <a:endParaRPr sz="8500" i="0" u="none" strike="noStrike" cap="none" dirty="0">
              <a:solidFill>
                <a:srgbClr val="000000"/>
              </a:solidFill>
              <a:latin typeface="Helvetica Neue"/>
              <a:ea typeface="Helvetica Neue"/>
              <a:cs typeface="Helvetica Neue"/>
              <a:sym typeface="Helvetica Neue"/>
            </a:endParaRPr>
          </a:p>
        </p:txBody>
      </p:sp>
      <p:sp>
        <p:nvSpPr>
          <p:cNvPr id="271" name="Google Shape;271;p16"/>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title"/>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1F497D"/>
              </a:buClr>
              <a:buSzPts val="7200"/>
              <a:buFont typeface="Times New Roman"/>
              <a:buNone/>
            </a:pPr>
            <a:r>
              <a:rPr lang="en-US" sz="6000" dirty="0">
                <a:solidFill>
                  <a:srgbClr val="00517F"/>
                </a:solidFill>
                <a:latin typeface="Helvetica Neue"/>
                <a:ea typeface="Helvetica Neue"/>
                <a:cs typeface="Helvetica Neue"/>
                <a:sym typeface="Helvetica Neue"/>
              </a:rPr>
              <a:t>Classification</a:t>
            </a:r>
            <a:endParaRPr sz="6000" dirty="0">
              <a:solidFill>
                <a:srgbClr val="00517F"/>
              </a:solidFill>
              <a:latin typeface="Helvetica Neue"/>
              <a:ea typeface="Helvetica Neue"/>
              <a:cs typeface="Helvetica Neue"/>
              <a:sym typeface="Helvetica Neue"/>
            </a:endParaRPr>
          </a:p>
        </p:txBody>
      </p:sp>
      <p:pic>
        <p:nvPicPr>
          <p:cNvPr id="277" name="Google Shape;277;p17" descr="Picture 3"/>
          <p:cNvPicPr preferRelativeResize="0"/>
          <p:nvPr/>
        </p:nvPicPr>
        <p:blipFill rotWithShape="1">
          <a:blip r:embed="rId3">
            <a:alphaModFix/>
          </a:blip>
          <a:srcRect t="49202"/>
          <a:stretch/>
        </p:blipFill>
        <p:spPr>
          <a:xfrm>
            <a:off x="5577625" y="6363650"/>
            <a:ext cx="13228750" cy="5417700"/>
          </a:xfrm>
          <a:prstGeom prst="rect">
            <a:avLst/>
          </a:prstGeom>
          <a:noFill/>
          <a:ln>
            <a:noFill/>
          </a:ln>
        </p:spPr>
      </p:pic>
      <p:sp>
        <p:nvSpPr>
          <p:cNvPr id="278" name="Google Shape;278;p17"/>
          <p:cNvSpPr txBox="1">
            <a:spLocks noGrp="1"/>
          </p:cNvSpPr>
          <p:nvPr>
            <p:ph type="body" idx="1"/>
          </p:nvPr>
        </p:nvSpPr>
        <p:spPr>
          <a:xfrm>
            <a:off x="3674368" y="2183751"/>
            <a:ext cx="16870500" cy="10290900"/>
          </a:xfrm>
          <a:prstGeom prst="rect">
            <a:avLst/>
          </a:prstGeom>
          <a:noFill/>
          <a:ln>
            <a:noFill/>
          </a:ln>
        </p:spPr>
        <p:txBody>
          <a:bodyPr spcFirstLastPara="1" wrap="square" lIns="91425" tIns="91425" rIns="91425" bIns="91425" anchor="t" anchorCtr="0">
            <a:normAutofit/>
          </a:bodyPr>
          <a:lstStyle/>
          <a:p>
            <a:pPr marL="685800" lvl="0" indent="-685800" algn="l" rtl="0">
              <a:lnSpc>
                <a:spcPct val="100000"/>
              </a:lnSpc>
              <a:spcBef>
                <a:spcPts val="0"/>
              </a:spcBef>
              <a:spcAft>
                <a:spcPts val="0"/>
              </a:spcAft>
              <a:buSzPts val="4480"/>
              <a:buFont typeface="Times New Roman"/>
              <a:buChar char="■"/>
            </a:pPr>
            <a:r>
              <a:rPr lang="en-US" sz="5600" b="0"/>
              <a:t>Predicting a label/class/category</a:t>
            </a:r>
            <a:endParaRPr b="0"/>
          </a:p>
          <a:p>
            <a:pPr marL="1028700" lvl="1" indent="-571500" algn="l" rtl="0">
              <a:lnSpc>
                <a:spcPct val="100000"/>
              </a:lnSpc>
              <a:spcBef>
                <a:spcPts val="1200"/>
              </a:spcBef>
              <a:spcAft>
                <a:spcPts val="0"/>
              </a:spcAft>
              <a:buSzPts val="3360"/>
              <a:buFont typeface="Times New Roman"/>
              <a:buChar char="➢"/>
            </a:pPr>
            <a:r>
              <a:rPr lang="en-US" sz="5600"/>
              <a:t>Ex: spam or not, cancer or not, cat or dog, red wine vs. white wine</a:t>
            </a:r>
            <a:endParaRPr/>
          </a:p>
        </p:txBody>
      </p:sp>
      <p:sp>
        <p:nvSpPr>
          <p:cNvPr id="279" name="Google Shape;279;p17"/>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sz="6000">
                <a:solidFill>
                  <a:srgbClr val="00517F"/>
                </a:solidFill>
                <a:latin typeface="Helvetica Neue"/>
                <a:ea typeface="Helvetica Neue"/>
                <a:cs typeface="Helvetica Neue"/>
                <a:sym typeface="Helvetica Neue"/>
              </a:rPr>
              <a:t>What does classification do?</a:t>
            </a:r>
            <a:endParaRPr sz="6000">
              <a:solidFill>
                <a:srgbClr val="00517F"/>
              </a:solidFill>
              <a:latin typeface="Helvetica Neue"/>
              <a:ea typeface="Helvetica Neue"/>
              <a:cs typeface="Helvetica Neue"/>
              <a:sym typeface="Helvetica Neue"/>
            </a:endParaRPr>
          </a:p>
        </p:txBody>
      </p:sp>
      <p:sp>
        <p:nvSpPr>
          <p:cNvPr id="285" name="Google Shape;285;p18"/>
          <p:cNvSpPr txBox="1"/>
          <p:nvPr/>
        </p:nvSpPr>
        <p:spPr>
          <a:xfrm>
            <a:off x="6057503" y="6286559"/>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data</a:t>
            </a:r>
            <a:endParaRPr sz="1400" b="1" i="0" u="none" strike="noStrike" cap="none" dirty="0">
              <a:solidFill>
                <a:srgbClr val="000000"/>
              </a:solidFill>
              <a:latin typeface="Helvetica Neue"/>
              <a:ea typeface="Helvetica Neue"/>
              <a:cs typeface="Helvetica Neue"/>
              <a:sym typeface="Helvetica Neue"/>
            </a:endParaRPr>
          </a:p>
        </p:txBody>
      </p:sp>
      <p:sp>
        <p:nvSpPr>
          <p:cNvPr id="286" name="Google Shape;286;p18"/>
          <p:cNvSpPr txBox="1"/>
          <p:nvPr/>
        </p:nvSpPr>
        <p:spPr>
          <a:xfrm>
            <a:off x="13853200" y="6286550"/>
            <a:ext cx="44733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category</a:t>
            </a:r>
            <a:endParaRPr sz="1400" b="1" i="0" u="none" strike="noStrike" cap="none">
              <a:solidFill>
                <a:srgbClr val="000000"/>
              </a:solidFill>
              <a:latin typeface="Helvetica Neue"/>
              <a:ea typeface="Helvetica Neue"/>
              <a:cs typeface="Helvetica Neue"/>
              <a:sym typeface="Helvetica Neue"/>
            </a:endParaRPr>
          </a:p>
        </p:txBody>
      </p:sp>
      <p:pic>
        <p:nvPicPr>
          <p:cNvPr id="287" name="Google Shape;287;p18" descr="Line Line"/>
          <p:cNvPicPr preferRelativeResize="0"/>
          <p:nvPr/>
        </p:nvPicPr>
        <p:blipFill rotWithShape="1">
          <a:blip r:embed="rId3">
            <a:alphaModFix/>
          </a:blip>
          <a:srcRect/>
          <a:stretch/>
        </p:blipFill>
        <p:spPr>
          <a:xfrm>
            <a:off x="8486985" y="6702053"/>
            <a:ext cx="866803" cy="311994"/>
          </a:xfrm>
          <a:prstGeom prst="rect">
            <a:avLst/>
          </a:prstGeom>
          <a:noFill/>
          <a:ln>
            <a:noFill/>
          </a:ln>
        </p:spPr>
      </p:pic>
      <p:pic>
        <p:nvPicPr>
          <p:cNvPr id="288" name="Google Shape;288;p18" descr="Line Line"/>
          <p:cNvPicPr preferRelativeResize="0"/>
          <p:nvPr/>
        </p:nvPicPr>
        <p:blipFill rotWithShape="1">
          <a:blip r:embed="rId3">
            <a:alphaModFix/>
          </a:blip>
          <a:srcRect/>
          <a:stretch/>
        </p:blipFill>
        <p:spPr>
          <a:xfrm>
            <a:off x="12897921" y="6702053"/>
            <a:ext cx="866803" cy="311994"/>
          </a:xfrm>
          <a:prstGeom prst="rect">
            <a:avLst/>
          </a:prstGeom>
          <a:noFill/>
          <a:ln>
            <a:noFill/>
          </a:ln>
        </p:spPr>
      </p:pic>
      <p:sp>
        <p:nvSpPr>
          <p:cNvPr id="289" name="Google Shape;289;p18"/>
          <p:cNvSpPr/>
          <p:nvPr/>
        </p:nvSpPr>
        <p:spPr>
          <a:xfrm>
            <a:off x="9785155" y="622305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290" name="Google Shape;290;p18"/>
          <p:cNvSpPr txBox="1"/>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18</a:t>
            </a:fld>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9" descr="Picture 3"/>
          <p:cNvPicPr preferRelativeResize="0"/>
          <p:nvPr/>
        </p:nvPicPr>
        <p:blipFill rotWithShape="1">
          <a:blip r:embed="rId3">
            <a:alphaModFix/>
          </a:blip>
          <a:srcRect b="48986"/>
          <a:stretch/>
        </p:blipFill>
        <p:spPr>
          <a:xfrm>
            <a:off x="5915775" y="5756325"/>
            <a:ext cx="12552450" cy="5162475"/>
          </a:xfrm>
          <a:prstGeom prst="rect">
            <a:avLst/>
          </a:prstGeom>
          <a:noFill/>
          <a:ln>
            <a:noFill/>
          </a:ln>
        </p:spPr>
      </p:pic>
      <p:sp>
        <p:nvSpPr>
          <p:cNvPr id="296" name="Google Shape;296;p19"/>
          <p:cNvSpPr txBox="1">
            <a:spLocks noGrp="1"/>
          </p:cNvSpPr>
          <p:nvPr>
            <p:ph type="body" idx="1"/>
          </p:nvPr>
        </p:nvSpPr>
        <p:spPr>
          <a:xfrm>
            <a:off x="3674368" y="2183751"/>
            <a:ext cx="16870500" cy="10290900"/>
          </a:xfrm>
          <a:prstGeom prst="rect">
            <a:avLst/>
          </a:prstGeom>
          <a:noFill/>
          <a:ln>
            <a:noFill/>
          </a:ln>
        </p:spPr>
        <p:txBody>
          <a:bodyPr spcFirstLastPara="1" wrap="square" lIns="91425" tIns="91425" rIns="91425" bIns="91425" anchor="t" anchorCtr="0">
            <a:normAutofit/>
          </a:bodyPr>
          <a:lstStyle/>
          <a:p>
            <a:pPr marL="685800" lvl="0" indent="-685800" algn="l" rtl="0">
              <a:lnSpc>
                <a:spcPct val="100000"/>
              </a:lnSpc>
              <a:spcBef>
                <a:spcPts val="1400"/>
              </a:spcBef>
              <a:spcAft>
                <a:spcPts val="0"/>
              </a:spcAft>
              <a:buSzPts val="4480"/>
              <a:buFont typeface="Times New Roman"/>
              <a:buChar char="■"/>
            </a:pPr>
            <a:r>
              <a:rPr lang="en-US" b="0"/>
              <a:t>P</a:t>
            </a:r>
            <a:r>
              <a:rPr lang="en-US" sz="5600" b="0"/>
              <a:t>redicting a (continuous) quantity</a:t>
            </a:r>
            <a:endParaRPr b="0"/>
          </a:p>
          <a:p>
            <a:pPr marL="1028700" lvl="1" indent="-571500" algn="l" rtl="0">
              <a:lnSpc>
                <a:spcPct val="100000"/>
              </a:lnSpc>
              <a:spcBef>
                <a:spcPts val="1200"/>
              </a:spcBef>
              <a:spcAft>
                <a:spcPts val="0"/>
              </a:spcAft>
              <a:buSzPts val="3360"/>
              <a:buFont typeface="Times New Roman"/>
              <a:buChar char="➢"/>
            </a:pPr>
            <a:r>
              <a:rPr lang="en-US" sz="5600"/>
              <a:t>Ex: Survival rate, wine quality, yield prediction </a:t>
            </a:r>
            <a:endParaRPr/>
          </a:p>
        </p:txBody>
      </p:sp>
      <p:sp>
        <p:nvSpPr>
          <p:cNvPr id="297" name="Google Shape;297;p19"/>
          <p:cNvSpPr txBox="1">
            <a:spLocks noGrp="1"/>
          </p:cNvSpPr>
          <p:nvPr>
            <p:ph type="title"/>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1F497D"/>
              </a:buClr>
              <a:buSzPts val="7200"/>
              <a:buFont typeface="Times New Roman"/>
              <a:buNone/>
            </a:pPr>
            <a:r>
              <a:rPr lang="en-US" sz="6000">
                <a:solidFill>
                  <a:srgbClr val="00517F"/>
                </a:solidFill>
                <a:latin typeface="Helvetica Neue"/>
                <a:ea typeface="Helvetica Neue"/>
                <a:cs typeface="Helvetica Neue"/>
                <a:sym typeface="Helvetica Neue"/>
              </a:rPr>
              <a:t>Regression</a:t>
            </a:r>
            <a:endParaRPr sz="6000">
              <a:solidFill>
                <a:srgbClr val="00517F"/>
              </a:solidFill>
              <a:latin typeface="Helvetica Neue"/>
              <a:ea typeface="Helvetica Neue"/>
              <a:cs typeface="Helvetica Neue"/>
              <a:sym typeface="Helvetica Neue"/>
            </a:endParaRPr>
          </a:p>
        </p:txBody>
      </p:sp>
      <p:sp>
        <p:nvSpPr>
          <p:cNvPr id="298" name="Google Shape;298;p19"/>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ctrTitle" idx="4294967295"/>
          </p:nvPr>
        </p:nvSpPr>
        <p:spPr>
          <a:xfrm>
            <a:off x="4160939" y="6168380"/>
            <a:ext cx="16062000" cy="2015700"/>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006B64"/>
              </a:buClr>
              <a:buSzPts val="7200"/>
              <a:buFont typeface="Helvetica Neue"/>
              <a:buNone/>
            </a:pPr>
            <a:r>
              <a:rPr lang="en-US" sz="7200" b="0" i="0" u="none" strike="noStrike" cap="none" dirty="0">
                <a:solidFill>
                  <a:srgbClr val="006B64"/>
                </a:solidFill>
                <a:latin typeface="Helvetica Neue"/>
                <a:ea typeface="Helvetica Neue"/>
                <a:cs typeface="Helvetica Neue"/>
                <a:sym typeface="Helvetica Neue"/>
              </a:rPr>
              <a:t>what </a:t>
            </a:r>
            <a:r>
              <a:rPr lang="en-US" sz="7200" b="0" i="1" u="none" strike="noStrike" cap="none" dirty="0">
                <a:solidFill>
                  <a:srgbClr val="006B64"/>
                </a:solidFill>
                <a:latin typeface="Helvetica Neue"/>
                <a:ea typeface="Helvetica Neue"/>
                <a:cs typeface="Helvetica Neue"/>
                <a:sym typeface="Helvetica Neue"/>
              </a:rPr>
              <a:t>is</a:t>
            </a:r>
            <a:r>
              <a:rPr lang="en-US" sz="7200" b="0" i="0" u="none" strike="noStrike" cap="none" dirty="0">
                <a:solidFill>
                  <a:srgbClr val="006B64"/>
                </a:solidFill>
                <a:latin typeface="Helvetica Neue"/>
                <a:ea typeface="Helvetica Neue"/>
                <a:cs typeface="Helvetica Neue"/>
                <a:sym typeface="Helvetica Neue"/>
              </a:rPr>
              <a:t> </a:t>
            </a:r>
            <a:r>
              <a:rPr lang="en-US" sz="7200" i="0" u="none" strike="noStrike" cap="none" dirty="0">
                <a:solidFill>
                  <a:srgbClr val="004C7F"/>
                </a:solidFill>
                <a:latin typeface="Helvetica Neue"/>
                <a:ea typeface="Helvetica Neue"/>
                <a:cs typeface="Helvetica Neue"/>
                <a:sym typeface="Helvetica Neue"/>
              </a:rPr>
              <a:t>Artificial</a:t>
            </a:r>
            <a:r>
              <a:rPr lang="en-US" sz="7200" b="0" i="0" u="none" strike="noStrike" cap="none" dirty="0">
                <a:solidFill>
                  <a:srgbClr val="004C7F"/>
                </a:solidFill>
                <a:latin typeface="Helvetica Neue"/>
                <a:ea typeface="Helvetica Neue"/>
                <a:cs typeface="Helvetica Neue"/>
                <a:sym typeface="Helvetica Neue"/>
              </a:rPr>
              <a:t> Intelligence</a:t>
            </a:r>
            <a:r>
              <a:rPr lang="en-US" sz="7200" b="0" i="0" u="none" strike="noStrike" cap="none" dirty="0">
                <a:solidFill>
                  <a:srgbClr val="006B64"/>
                </a:solidFill>
                <a:latin typeface="Helvetica Neue"/>
                <a:ea typeface="Helvetica Neue"/>
                <a:cs typeface="Helvetica Neue"/>
                <a:sym typeface="Helvetica Neue"/>
              </a:rPr>
              <a:t>?</a:t>
            </a:r>
            <a:endParaRPr sz="72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a:spLocks noGrp="1"/>
          </p:cNvSpPr>
          <p:nvPr>
            <p:ph type="subTitle" idx="4294967295"/>
          </p:nvPr>
        </p:nvSpPr>
        <p:spPr>
          <a:xfrm>
            <a:off x="4201983" y="5590477"/>
            <a:ext cx="10468956" cy="91108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5200"/>
              <a:buFont typeface="Helvetica Neue"/>
              <a:buNone/>
            </a:pPr>
            <a:r>
              <a:rPr lang="en-US" sz="5200" b="1" i="0" u="none" strike="noStrike" cap="none" dirty="0">
                <a:solidFill>
                  <a:srgbClr val="000000"/>
                </a:solidFill>
                <a:latin typeface="Helvetica Neue"/>
                <a:ea typeface="Helvetica Neue"/>
                <a:cs typeface="Helvetica Neue"/>
                <a:sym typeface="Helvetica Neue"/>
              </a:rPr>
              <a:t>Our first question:</a:t>
            </a:r>
            <a:endParaRPr sz="4800" b="1" i="0" u="none" strike="noStrike" cap="none" dirty="0">
              <a:solidFill>
                <a:srgbClr val="000000"/>
              </a:solidFill>
              <a:latin typeface="Helvetica Neue"/>
              <a:ea typeface="Helvetica Neue"/>
              <a:cs typeface="Helvetica Neue"/>
              <a:sym typeface="Helvetica Neue"/>
            </a:endParaRPr>
          </a:p>
        </p:txBody>
      </p:sp>
      <p:sp>
        <p:nvSpPr>
          <p:cNvPr id="82" name="Google Shape;82;p2"/>
          <p:cNvSpPr txBox="1">
            <a:spLocks noGrp="1"/>
          </p:cNvSpPr>
          <p:nvPr>
            <p:ph type="sldNum" idx="12"/>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txBox="1"/>
          <p:nvPr/>
        </p:nvSpPr>
        <p:spPr>
          <a:xfrm>
            <a:off x="5598653" y="6286559"/>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a:solidFill>
                  <a:srgbClr val="004C7F"/>
                </a:solidFill>
                <a:latin typeface="Helvetica Neue"/>
                <a:ea typeface="Helvetica Neue"/>
                <a:cs typeface="Helvetica Neue"/>
                <a:sym typeface="Helvetica Neue"/>
              </a:rPr>
              <a:t>data</a:t>
            </a:r>
            <a:endParaRPr sz="1400" b="1" i="0" u="none" strike="noStrike" cap="none">
              <a:solidFill>
                <a:srgbClr val="000000"/>
              </a:solidFill>
              <a:latin typeface="Arial"/>
              <a:ea typeface="Arial"/>
              <a:cs typeface="Arial"/>
              <a:sym typeface="Arial"/>
            </a:endParaRPr>
          </a:p>
        </p:txBody>
      </p:sp>
      <p:sp>
        <p:nvSpPr>
          <p:cNvPr id="304" name="Google Shape;304;p20"/>
          <p:cNvSpPr txBox="1"/>
          <p:nvPr/>
        </p:nvSpPr>
        <p:spPr>
          <a:xfrm>
            <a:off x="13394350" y="6286550"/>
            <a:ext cx="53910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Cont. value</a:t>
            </a:r>
            <a:endParaRPr sz="1400" b="0" i="0" u="none" strike="noStrike" cap="none">
              <a:solidFill>
                <a:srgbClr val="000000"/>
              </a:solidFill>
              <a:latin typeface="Arial"/>
              <a:ea typeface="Arial"/>
              <a:cs typeface="Arial"/>
              <a:sym typeface="Arial"/>
            </a:endParaRPr>
          </a:p>
        </p:txBody>
      </p:sp>
      <p:pic>
        <p:nvPicPr>
          <p:cNvPr id="305" name="Google Shape;305;p20" descr="Line Line"/>
          <p:cNvPicPr preferRelativeResize="0"/>
          <p:nvPr/>
        </p:nvPicPr>
        <p:blipFill rotWithShape="1">
          <a:blip r:embed="rId3">
            <a:alphaModFix/>
          </a:blip>
          <a:srcRect/>
          <a:stretch/>
        </p:blipFill>
        <p:spPr>
          <a:xfrm>
            <a:off x="8028135" y="6702053"/>
            <a:ext cx="866803" cy="311994"/>
          </a:xfrm>
          <a:prstGeom prst="rect">
            <a:avLst/>
          </a:prstGeom>
          <a:noFill/>
          <a:ln>
            <a:noFill/>
          </a:ln>
        </p:spPr>
      </p:pic>
      <p:pic>
        <p:nvPicPr>
          <p:cNvPr id="306" name="Google Shape;306;p20" descr="Line Line"/>
          <p:cNvPicPr preferRelativeResize="0"/>
          <p:nvPr/>
        </p:nvPicPr>
        <p:blipFill rotWithShape="1">
          <a:blip r:embed="rId3">
            <a:alphaModFix/>
          </a:blip>
          <a:srcRect/>
          <a:stretch/>
        </p:blipFill>
        <p:spPr>
          <a:xfrm>
            <a:off x="12439071" y="6702053"/>
            <a:ext cx="866803" cy="311994"/>
          </a:xfrm>
          <a:prstGeom prst="rect">
            <a:avLst/>
          </a:prstGeom>
          <a:noFill/>
          <a:ln>
            <a:noFill/>
          </a:ln>
        </p:spPr>
      </p:pic>
      <p:sp>
        <p:nvSpPr>
          <p:cNvPr id="307" name="Google Shape;307;p20"/>
          <p:cNvSpPr/>
          <p:nvPr/>
        </p:nvSpPr>
        <p:spPr>
          <a:xfrm>
            <a:off x="9326305" y="622305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308" name="Google Shape;308;p20"/>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What does regression do?</a:t>
            </a:r>
            <a:endParaRPr sz="6000" b="1" i="0" u="none" strike="noStrike" cap="none" dirty="0">
              <a:solidFill>
                <a:srgbClr val="00517F"/>
              </a:solidFill>
              <a:latin typeface="Helvetica Neue"/>
              <a:ea typeface="Helvetica Neue"/>
              <a:cs typeface="Helvetica Neue"/>
              <a:sym typeface="Helvetica Neue"/>
            </a:endParaRPr>
          </a:p>
        </p:txBody>
      </p:sp>
      <p:sp>
        <p:nvSpPr>
          <p:cNvPr id="309" name="Google Shape;309;p2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body" idx="1"/>
          </p:nvPr>
        </p:nvSpPr>
        <p:spPr>
          <a:xfrm>
            <a:off x="3674368" y="2183751"/>
            <a:ext cx="16870560" cy="10290876"/>
          </a:xfrm>
          <a:prstGeom prst="rect">
            <a:avLst/>
          </a:prstGeom>
          <a:noFill/>
          <a:ln>
            <a:noFill/>
          </a:ln>
        </p:spPr>
        <p:txBody>
          <a:bodyPr spcFirstLastPara="1" wrap="square" lIns="91425" tIns="91425" rIns="91425" bIns="91425" anchor="t" anchorCtr="0">
            <a:normAutofit/>
          </a:bodyPr>
          <a:lstStyle/>
          <a:p>
            <a:pPr marL="685800" lvl="0" indent="-685800" algn="l" rtl="0">
              <a:lnSpc>
                <a:spcPct val="100000"/>
              </a:lnSpc>
              <a:spcBef>
                <a:spcPts val="0"/>
              </a:spcBef>
              <a:spcAft>
                <a:spcPts val="0"/>
              </a:spcAft>
              <a:buSzPts val="4480"/>
              <a:buFont typeface="Times New Roman"/>
              <a:buChar char="■"/>
            </a:pPr>
            <a:r>
              <a:rPr lang="en-US" sz="6400" b="0">
                <a:latin typeface="Times New Roman"/>
                <a:ea typeface="Times New Roman"/>
                <a:cs typeface="Times New Roman"/>
                <a:sym typeface="Times New Roman"/>
              </a:rPr>
              <a:t>You’re running a company, and you want to develop learning algorithms to address each of two problems. </a:t>
            </a:r>
            <a:endParaRPr b="0"/>
          </a:p>
          <a:p>
            <a:pPr marL="1028700" lvl="1" indent="-571500" algn="l" rtl="0">
              <a:lnSpc>
                <a:spcPct val="100000"/>
              </a:lnSpc>
              <a:spcBef>
                <a:spcPts val="1200"/>
              </a:spcBef>
              <a:spcAft>
                <a:spcPts val="0"/>
              </a:spcAft>
              <a:buSzPts val="3360"/>
              <a:buFont typeface="Times New Roman"/>
              <a:buChar char="➢"/>
            </a:pPr>
            <a:r>
              <a:rPr lang="en-US" sz="5600">
                <a:latin typeface="Times New Roman"/>
                <a:ea typeface="Times New Roman"/>
                <a:cs typeface="Times New Roman"/>
                <a:sym typeface="Times New Roman"/>
              </a:rPr>
              <a:t>Problem 1: You have a large inventory of identical items. You want to predict how many of these items will sell over the next 3 months. </a:t>
            </a:r>
            <a:endParaRPr>
              <a:latin typeface="Times New Roman"/>
              <a:ea typeface="Times New Roman"/>
              <a:cs typeface="Times New Roman"/>
              <a:sym typeface="Times New Roman"/>
            </a:endParaRPr>
          </a:p>
          <a:p>
            <a:pPr marL="1028700" lvl="1" indent="-571500" algn="l" rtl="0">
              <a:lnSpc>
                <a:spcPct val="100000"/>
              </a:lnSpc>
              <a:spcBef>
                <a:spcPts val="1200"/>
              </a:spcBef>
              <a:spcAft>
                <a:spcPts val="0"/>
              </a:spcAft>
              <a:buSzPts val="3360"/>
              <a:buFont typeface="Times New Roman"/>
              <a:buChar char="➢"/>
            </a:pPr>
            <a:r>
              <a:rPr lang="en-US" sz="5600">
                <a:latin typeface="Times New Roman"/>
                <a:ea typeface="Times New Roman"/>
                <a:cs typeface="Times New Roman"/>
                <a:sym typeface="Times New Roman"/>
              </a:rPr>
              <a:t>Problem 2: You’d like software to examine individual customer accounts, and for each account decide if it has been hacked/compromised. </a:t>
            </a:r>
            <a:endParaRPr>
              <a:latin typeface="Times New Roman"/>
              <a:ea typeface="Times New Roman"/>
              <a:cs typeface="Times New Roman"/>
              <a:sym typeface="Times New Roman"/>
            </a:endParaRPr>
          </a:p>
          <a:p>
            <a:pPr marL="685800" lvl="0" indent="-685800" algn="l" rtl="0">
              <a:lnSpc>
                <a:spcPct val="100000"/>
              </a:lnSpc>
              <a:spcBef>
                <a:spcPts val="1400"/>
              </a:spcBef>
              <a:spcAft>
                <a:spcPts val="0"/>
              </a:spcAft>
              <a:buSzPts val="4480"/>
              <a:buFont typeface="Times New Roman"/>
              <a:buChar char="■"/>
            </a:pPr>
            <a:r>
              <a:rPr lang="en-US" sz="6400" b="0">
                <a:latin typeface="Times New Roman"/>
                <a:ea typeface="Times New Roman"/>
                <a:cs typeface="Times New Roman"/>
                <a:sym typeface="Times New Roman"/>
              </a:rPr>
              <a:t>Are they </a:t>
            </a:r>
            <a:r>
              <a:rPr lang="en-US" sz="6400">
                <a:latin typeface="Times New Roman"/>
                <a:ea typeface="Times New Roman"/>
                <a:cs typeface="Times New Roman"/>
                <a:sym typeface="Times New Roman"/>
              </a:rPr>
              <a:t>classification or regression?</a:t>
            </a:r>
            <a:endParaRPr/>
          </a:p>
        </p:txBody>
      </p:sp>
      <p:sp>
        <p:nvSpPr>
          <p:cNvPr id="315" name="Google Shape;315;p21"/>
          <p:cNvSpPr txBox="1">
            <a:spLocks noGrp="1"/>
          </p:cNvSpPr>
          <p:nvPr>
            <p:ph type="title"/>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1F497D"/>
              </a:buClr>
              <a:buSzPts val="7200"/>
              <a:buFont typeface="Times New Roman"/>
              <a:buNone/>
            </a:pPr>
            <a:r>
              <a:rPr lang="en-US" sz="6000">
                <a:solidFill>
                  <a:srgbClr val="00517F"/>
                </a:solidFill>
                <a:latin typeface="Helvetica Neue"/>
                <a:ea typeface="Helvetica Neue"/>
                <a:cs typeface="Helvetica Neue"/>
                <a:sym typeface="Helvetica Neue"/>
              </a:rPr>
              <a:t>Examples</a:t>
            </a:r>
            <a:endParaRPr sz="6000">
              <a:solidFill>
                <a:srgbClr val="00517F"/>
              </a:solidFill>
              <a:latin typeface="Helvetica Neue"/>
              <a:ea typeface="Helvetica Neue"/>
              <a:cs typeface="Helvetica Neue"/>
              <a:sym typeface="Helvetica Neue"/>
            </a:endParaRPr>
          </a:p>
        </p:txBody>
      </p:sp>
      <p:sp>
        <p:nvSpPr>
          <p:cNvPr id="316" name="Google Shape;316;p21"/>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sp>
        <p:nvSpPr>
          <p:cNvPr id="321" name="Google Shape;321;p22"/>
          <p:cNvSpPr txBox="1"/>
          <p:nvPr/>
        </p:nvSpPr>
        <p:spPr>
          <a:xfrm>
            <a:off x="3674368" y="2183751"/>
            <a:ext cx="16870560" cy="10290876"/>
          </a:xfrm>
          <a:prstGeom prst="rect">
            <a:avLst/>
          </a:prstGeom>
          <a:noFill/>
          <a:ln>
            <a:noFill/>
          </a:ln>
        </p:spPr>
        <p:txBody>
          <a:bodyPr spcFirstLastPara="1" wrap="square" lIns="91425" tIns="91425" rIns="91425" bIns="91425" anchor="t" anchorCtr="0">
            <a:normAutofit/>
          </a:bodyPr>
          <a:lstStyle/>
          <a:p>
            <a:pPr marL="685800" marR="0" lvl="0" indent="-685800" algn="l" rtl="0">
              <a:lnSpc>
                <a:spcPct val="100000"/>
              </a:lnSpc>
              <a:spcBef>
                <a:spcPts val="0"/>
              </a:spcBef>
              <a:spcAft>
                <a:spcPts val="0"/>
              </a:spcAft>
              <a:buClr>
                <a:srgbClr val="000000"/>
              </a:buClr>
              <a:buSzPts val="4480"/>
              <a:buFont typeface="Times New Roman"/>
              <a:buChar char="■"/>
            </a:pPr>
            <a:r>
              <a:rPr lang="en-US" sz="6400" b="1" i="0" u="none" strike="noStrike" cap="none">
                <a:solidFill>
                  <a:srgbClr val="000000"/>
                </a:solidFill>
                <a:latin typeface="Times New Roman"/>
                <a:ea typeface="Times New Roman"/>
                <a:cs typeface="Times New Roman"/>
                <a:sym typeface="Times New Roman"/>
              </a:rPr>
              <a:t>You’re running a company, and you want to develop learning algorithms to address each of two problems. </a:t>
            </a:r>
            <a:endParaRPr sz="5500" b="1" i="0" u="none" strike="noStrike" cap="none">
              <a:solidFill>
                <a:srgbClr val="000000"/>
              </a:solidFill>
              <a:latin typeface="Helvetica Neue"/>
              <a:ea typeface="Helvetica Neue"/>
              <a:cs typeface="Helvetica Neue"/>
              <a:sym typeface="Helvetica Neue"/>
            </a:endParaRPr>
          </a:p>
          <a:p>
            <a:pPr marL="1028700" marR="0" lvl="1" indent="-571500" algn="l" rtl="0">
              <a:lnSpc>
                <a:spcPct val="100000"/>
              </a:lnSpc>
              <a:spcBef>
                <a:spcPts val="1200"/>
              </a:spcBef>
              <a:spcAft>
                <a:spcPts val="0"/>
              </a:spcAft>
              <a:buClr>
                <a:srgbClr val="000000"/>
              </a:buClr>
              <a:buSzPts val="3360"/>
              <a:buFont typeface="Times New Roman"/>
              <a:buChar char="➢"/>
            </a:pPr>
            <a:r>
              <a:rPr lang="en-US" sz="5600" b="0" i="0" u="none" strike="noStrike" cap="none">
                <a:solidFill>
                  <a:srgbClr val="000000"/>
                </a:solidFill>
                <a:latin typeface="Helvetica Neue"/>
                <a:ea typeface="Helvetica Neue"/>
                <a:cs typeface="Helvetica Neue"/>
                <a:sym typeface="Helvetica Neue"/>
              </a:rPr>
              <a:t>Problem 1: You have a large inventory of identical items. You want to predict how many of these items will sell over the next 3 months. </a:t>
            </a:r>
            <a:endParaRPr sz="4800" b="0" i="0" u="none" strike="noStrike" cap="none">
              <a:solidFill>
                <a:srgbClr val="000000"/>
              </a:solidFill>
              <a:latin typeface="Helvetica Neue"/>
              <a:ea typeface="Helvetica Neue"/>
              <a:cs typeface="Helvetica Neue"/>
              <a:sym typeface="Helvetica Neue"/>
            </a:endParaRPr>
          </a:p>
          <a:p>
            <a:pPr marL="685800" marR="0" lvl="0" indent="-685800" algn="l" rtl="0">
              <a:lnSpc>
                <a:spcPct val="100000"/>
              </a:lnSpc>
              <a:spcBef>
                <a:spcPts val="1400"/>
              </a:spcBef>
              <a:spcAft>
                <a:spcPts val="0"/>
              </a:spcAft>
              <a:buClr>
                <a:srgbClr val="000000"/>
              </a:buClr>
              <a:buSzPts val="4480"/>
              <a:buFont typeface="Times New Roman"/>
              <a:buChar char="■"/>
            </a:pPr>
            <a:r>
              <a:rPr lang="en-US" sz="6400" b="1" i="0" u="none" strike="noStrike" cap="none">
                <a:solidFill>
                  <a:srgbClr val="000000"/>
                </a:solidFill>
                <a:latin typeface="Times New Roman"/>
                <a:ea typeface="Times New Roman"/>
                <a:cs typeface="Times New Roman"/>
                <a:sym typeface="Times New Roman"/>
              </a:rPr>
              <a:t>Can we formulate it as a classification problem?</a:t>
            </a:r>
            <a:endParaRPr sz="5500" b="1" i="0" u="none" strike="noStrike" cap="none">
              <a:solidFill>
                <a:srgbClr val="000000"/>
              </a:solidFill>
              <a:latin typeface="Helvetica Neue"/>
              <a:ea typeface="Helvetica Neue"/>
              <a:cs typeface="Helvetica Neue"/>
              <a:sym typeface="Helvetica Neue"/>
            </a:endParaRPr>
          </a:p>
        </p:txBody>
      </p:sp>
      <p:sp>
        <p:nvSpPr>
          <p:cNvPr id="322" name="Google Shape;322;p22"/>
          <p:cNvSpPr txBox="1">
            <a:spLocks noGrp="1"/>
          </p:cNvSpPr>
          <p:nvPr>
            <p:ph type="title"/>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1F497D"/>
              </a:buClr>
              <a:buSzPts val="7200"/>
              <a:buFont typeface="Times New Roman"/>
              <a:buNone/>
            </a:pPr>
            <a:r>
              <a:rPr lang="en-US" sz="6000" b="0">
                <a:solidFill>
                  <a:srgbClr val="00517F"/>
                </a:solidFill>
                <a:latin typeface="Helvetica Neue"/>
                <a:ea typeface="Helvetica Neue"/>
                <a:cs typeface="Helvetica Neue"/>
                <a:sym typeface="Helvetica Neue"/>
              </a:rPr>
              <a:t>Supervised Algorithms Practice</a:t>
            </a:r>
            <a:endParaRPr sz="6000" b="0">
              <a:solidFill>
                <a:srgbClr val="00517F"/>
              </a:solidFill>
              <a:latin typeface="Helvetica Neue"/>
              <a:ea typeface="Helvetica Neue"/>
              <a:cs typeface="Helvetica Neue"/>
              <a:sym typeface="Helvetica Neue"/>
            </a:endParaRPr>
          </a:p>
        </p:txBody>
      </p:sp>
      <p:sp>
        <p:nvSpPr>
          <p:cNvPr id="323" name="Google Shape;323;p22"/>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p:nvPr/>
        </p:nvSpPr>
        <p:spPr>
          <a:xfrm>
            <a:off x="3674368" y="2183751"/>
            <a:ext cx="16870560" cy="10290876"/>
          </a:xfrm>
          <a:prstGeom prst="rect">
            <a:avLst/>
          </a:prstGeom>
          <a:noFill/>
          <a:ln>
            <a:noFill/>
          </a:ln>
        </p:spPr>
        <p:txBody>
          <a:bodyPr spcFirstLastPara="1" wrap="square" lIns="91425" tIns="91425" rIns="91425" bIns="91425" anchor="t" anchorCtr="0">
            <a:normAutofit/>
          </a:bodyPr>
          <a:lstStyle/>
          <a:p>
            <a:pPr marL="685800" marR="0" lvl="0" indent="-685800" algn="l" rtl="0">
              <a:lnSpc>
                <a:spcPct val="100000"/>
              </a:lnSpc>
              <a:spcBef>
                <a:spcPts val="0"/>
              </a:spcBef>
              <a:spcAft>
                <a:spcPts val="0"/>
              </a:spcAft>
              <a:buClr>
                <a:srgbClr val="000000"/>
              </a:buClr>
              <a:buSzPts val="4480"/>
              <a:buFont typeface="Times New Roman"/>
              <a:buChar char="■"/>
            </a:pPr>
            <a:r>
              <a:rPr lang="en-US" sz="6400" b="1" i="0" u="none" strike="noStrike" cap="none">
                <a:solidFill>
                  <a:srgbClr val="000000"/>
                </a:solidFill>
                <a:latin typeface="Times New Roman"/>
                <a:ea typeface="Times New Roman"/>
                <a:cs typeface="Times New Roman"/>
                <a:sym typeface="Times New Roman"/>
              </a:rPr>
              <a:t>You’re running a company, and you want to develop learning algorithms to address each of two problems. </a:t>
            </a:r>
            <a:endParaRPr sz="5500" b="1" i="0" u="none" strike="noStrike" cap="none">
              <a:solidFill>
                <a:srgbClr val="000000"/>
              </a:solidFill>
              <a:latin typeface="Helvetica Neue"/>
              <a:ea typeface="Helvetica Neue"/>
              <a:cs typeface="Helvetica Neue"/>
              <a:sym typeface="Helvetica Neue"/>
            </a:endParaRPr>
          </a:p>
          <a:p>
            <a:pPr marL="1028700" marR="0" lvl="1" indent="-571500" algn="l" rtl="0">
              <a:lnSpc>
                <a:spcPct val="100000"/>
              </a:lnSpc>
              <a:spcBef>
                <a:spcPts val="1200"/>
              </a:spcBef>
              <a:spcAft>
                <a:spcPts val="0"/>
              </a:spcAft>
              <a:buClr>
                <a:srgbClr val="000000"/>
              </a:buClr>
              <a:buSzPts val="3360"/>
              <a:buFont typeface="Times New Roman"/>
              <a:buChar char="➢"/>
            </a:pPr>
            <a:r>
              <a:rPr lang="en-US" sz="5600" b="0" i="0" u="none" strike="noStrike" cap="none">
                <a:solidFill>
                  <a:srgbClr val="000000"/>
                </a:solidFill>
                <a:latin typeface="Helvetica Neue"/>
                <a:ea typeface="Helvetica Neue"/>
                <a:cs typeface="Helvetica Neue"/>
                <a:sym typeface="Helvetica Neue"/>
              </a:rPr>
              <a:t>Problem 1: You have a large inventory of identical items. You want to predict how many of these items will sell over the next 3 months. </a:t>
            </a:r>
            <a:endParaRPr sz="4800" b="0" i="0" u="none" strike="noStrike" cap="none">
              <a:solidFill>
                <a:srgbClr val="000000"/>
              </a:solidFill>
              <a:latin typeface="Helvetica Neue"/>
              <a:ea typeface="Helvetica Neue"/>
              <a:cs typeface="Helvetica Neue"/>
              <a:sym typeface="Helvetica Neue"/>
            </a:endParaRPr>
          </a:p>
          <a:p>
            <a:pPr marL="685800" marR="0" lvl="0" indent="-685800" algn="l" rtl="0">
              <a:lnSpc>
                <a:spcPct val="100000"/>
              </a:lnSpc>
              <a:spcBef>
                <a:spcPts val="1400"/>
              </a:spcBef>
              <a:spcAft>
                <a:spcPts val="0"/>
              </a:spcAft>
              <a:buClr>
                <a:srgbClr val="000000"/>
              </a:buClr>
              <a:buSzPts val="4480"/>
              <a:buFont typeface="Times New Roman"/>
              <a:buChar char="■"/>
            </a:pPr>
            <a:r>
              <a:rPr lang="en-US" sz="6400" b="1" i="0" u="none" strike="noStrike" cap="none">
                <a:solidFill>
                  <a:srgbClr val="000000"/>
                </a:solidFill>
                <a:latin typeface="Times New Roman"/>
                <a:ea typeface="Times New Roman"/>
                <a:cs typeface="Times New Roman"/>
                <a:sym typeface="Times New Roman"/>
              </a:rPr>
              <a:t>Can we formulate it as a classification problem?</a:t>
            </a:r>
            <a:endParaRPr/>
          </a:p>
          <a:p>
            <a:pPr marL="0" marR="0" lvl="0" indent="0" algn="l" rtl="0">
              <a:lnSpc>
                <a:spcPct val="100000"/>
              </a:lnSpc>
              <a:spcBef>
                <a:spcPts val="1400"/>
              </a:spcBef>
              <a:spcAft>
                <a:spcPts val="0"/>
              </a:spcAft>
              <a:buClr>
                <a:srgbClr val="000000"/>
              </a:buClr>
              <a:buSzPts val="4480"/>
              <a:buFont typeface="Helvetica Neue"/>
              <a:buNone/>
            </a:pPr>
            <a:r>
              <a:rPr lang="en-US" sz="6400" b="1" i="0" u="none" strike="noStrike" cap="none">
                <a:solidFill>
                  <a:srgbClr val="00517F"/>
                </a:solidFill>
                <a:latin typeface="Times New Roman"/>
                <a:ea typeface="Times New Roman"/>
                <a:cs typeface="Times New Roman"/>
                <a:sym typeface="Times New Roman"/>
              </a:rPr>
              <a:t>We could. Sometimes, we can reformulate. </a:t>
            </a:r>
            <a:endParaRPr/>
          </a:p>
          <a:p>
            <a:pPr marL="0" marR="0" lvl="0" indent="0" algn="l" rtl="0">
              <a:lnSpc>
                <a:spcPct val="100000"/>
              </a:lnSpc>
              <a:spcBef>
                <a:spcPts val="1400"/>
              </a:spcBef>
              <a:spcAft>
                <a:spcPts val="0"/>
              </a:spcAft>
              <a:buClr>
                <a:srgbClr val="000000"/>
              </a:buClr>
              <a:buSzPts val="4480"/>
              <a:buFont typeface="Helvetica Neue"/>
              <a:buNone/>
            </a:pPr>
            <a:r>
              <a:rPr lang="en-US" sz="6400" b="1" i="0" u="none" strike="noStrike" cap="none">
                <a:solidFill>
                  <a:srgbClr val="00517F"/>
                </a:solidFill>
                <a:latin typeface="Times New Roman"/>
                <a:ea typeface="Times New Roman"/>
                <a:cs typeface="Times New Roman"/>
                <a:sym typeface="Times New Roman"/>
              </a:rPr>
              <a:t>Let’s start with </a:t>
            </a:r>
            <a:r>
              <a:rPr lang="en-US" sz="6400" b="1" i="0" u="none" strike="noStrike" cap="none">
                <a:solidFill>
                  <a:srgbClr val="0A7367"/>
                </a:solidFill>
                <a:latin typeface="Times New Roman"/>
                <a:ea typeface="Times New Roman"/>
                <a:cs typeface="Times New Roman"/>
                <a:sym typeface="Times New Roman"/>
              </a:rPr>
              <a:t>regression</a:t>
            </a:r>
            <a:r>
              <a:rPr lang="en-US" sz="6400" b="1" i="0" u="none" strike="noStrike" cap="none">
                <a:solidFill>
                  <a:srgbClr val="00517F"/>
                </a:solidFill>
                <a:latin typeface="Times New Roman"/>
                <a:ea typeface="Times New Roman"/>
                <a:cs typeface="Times New Roman"/>
                <a:sym typeface="Times New Roman"/>
              </a:rPr>
              <a:t> instead!</a:t>
            </a:r>
            <a:endParaRPr sz="5500" b="1" i="0" u="none" strike="noStrike" cap="none">
              <a:solidFill>
                <a:srgbClr val="00517F"/>
              </a:solidFill>
              <a:latin typeface="Helvetica Neue"/>
              <a:ea typeface="Helvetica Neue"/>
              <a:cs typeface="Helvetica Neue"/>
              <a:sym typeface="Helvetica Neue"/>
            </a:endParaRPr>
          </a:p>
        </p:txBody>
      </p:sp>
      <p:sp>
        <p:nvSpPr>
          <p:cNvPr id="329" name="Google Shape;329;p23"/>
          <p:cNvSpPr txBox="1">
            <a:spLocks noGrp="1"/>
          </p:cNvSpPr>
          <p:nvPr>
            <p:ph type="title"/>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1F497D"/>
              </a:buClr>
              <a:buSzPts val="7200"/>
              <a:buFont typeface="Times New Roman"/>
              <a:buNone/>
            </a:pPr>
            <a:r>
              <a:rPr lang="en-US" sz="6000" b="0">
                <a:solidFill>
                  <a:srgbClr val="00517F"/>
                </a:solidFill>
                <a:latin typeface="Helvetica Neue"/>
                <a:ea typeface="Helvetica Neue"/>
                <a:cs typeface="Helvetica Neue"/>
                <a:sym typeface="Helvetica Neue"/>
              </a:rPr>
              <a:t>Supervised Algorithms Practice</a:t>
            </a:r>
            <a:endParaRPr sz="6000" b="0">
              <a:solidFill>
                <a:srgbClr val="00517F"/>
              </a:solidFill>
              <a:latin typeface="Helvetica Neue"/>
              <a:ea typeface="Helvetica Neue"/>
              <a:cs typeface="Helvetica Neue"/>
              <a:sym typeface="Helvetica Neue"/>
            </a:endParaRPr>
          </a:p>
        </p:txBody>
      </p:sp>
      <p:sp>
        <p:nvSpPr>
          <p:cNvPr id="330" name="Google Shape;330;p23"/>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txBox="1">
            <a:spLocks noGrp="1"/>
          </p:cNvSpPr>
          <p:nvPr>
            <p:ph type="title" idx="4294967295"/>
          </p:nvPr>
        </p:nvSpPr>
        <p:spPr>
          <a:xfrm>
            <a:off x="3881438" y="1131036"/>
            <a:ext cx="20502562" cy="1427163"/>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Speech Recognition </a:t>
            </a:r>
            <a:endParaRPr/>
          </a:p>
        </p:txBody>
      </p:sp>
      <p:pic>
        <p:nvPicPr>
          <p:cNvPr id="336" name="Google Shape;336;p24"/>
          <p:cNvPicPr preferRelativeResize="0"/>
          <p:nvPr/>
        </p:nvPicPr>
        <p:blipFill rotWithShape="1">
          <a:blip r:embed="rId3">
            <a:alphaModFix/>
          </a:blip>
          <a:srcRect/>
          <a:stretch/>
        </p:blipFill>
        <p:spPr>
          <a:xfrm>
            <a:off x="3581400" y="2425700"/>
            <a:ext cx="17221200" cy="886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title" idx="4294967295"/>
          </p:nvPr>
        </p:nvSpPr>
        <p:spPr>
          <a:xfrm>
            <a:off x="3881438" y="971550"/>
            <a:ext cx="20502562" cy="1427163"/>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Face Recognition</a:t>
            </a:r>
            <a:endParaRPr/>
          </a:p>
        </p:txBody>
      </p:sp>
      <p:pic>
        <p:nvPicPr>
          <p:cNvPr id="342" name="Google Shape;342;p25"/>
          <p:cNvPicPr preferRelativeResize="0"/>
          <p:nvPr/>
        </p:nvPicPr>
        <p:blipFill rotWithShape="1">
          <a:blip r:embed="rId3">
            <a:alphaModFix/>
          </a:blip>
          <a:srcRect/>
          <a:stretch/>
        </p:blipFill>
        <p:spPr>
          <a:xfrm>
            <a:off x="4778188" y="2183752"/>
            <a:ext cx="14020800" cy="11099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txBox="1">
            <a:spLocks noGrp="1"/>
          </p:cNvSpPr>
          <p:nvPr>
            <p:ph type="title" idx="4294967295"/>
          </p:nvPr>
        </p:nvSpPr>
        <p:spPr>
          <a:xfrm>
            <a:off x="4412526" y="779761"/>
            <a:ext cx="20504150" cy="142716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Sentiment Analysis</a:t>
            </a:r>
            <a:endParaRPr/>
          </a:p>
        </p:txBody>
      </p:sp>
      <p:pic>
        <p:nvPicPr>
          <p:cNvPr id="348" name="Google Shape;348;p26"/>
          <p:cNvPicPr preferRelativeResize="0"/>
          <p:nvPr/>
        </p:nvPicPr>
        <p:blipFill rotWithShape="1">
          <a:blip r:embed="rId3">
            <a:alphaModFix/>
          </a:blip>
          <a:srcRect/>
          <a:stretch/>
        </p:blipFill>
        <p:spPr>
          <a:xfrm>
            <a:off x="4648200" y="2032000"/>
            <a:ext cx="15087600" cy="965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7"/>
          <p:cNvSpPr txBox="1">
            <a:spLocks noGrp="1"/>
          </p:cNvSpPr>
          <p:nvPr>
            <p:ph type="title" idx="4294967295"/>
          </p:nvPr>
        </p:nvSpPr>
        <p:spPr>
          <a:xfrm>
            <a:off x="3881438" y="1673225"/>
            <a:ext cx="20502562" cy="1427163"/>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Spam Filter</a:t>
            </a:r>
            <a:endParaRPr/>
          </a:p>
        </p:txBody>
      </p:sp>
      <p:pic>
        <p:nvPicPr>
          <p:cNvPr id="354" name="Google Shape;354;p27"/>
          <p:cNvPicPr preferRelativeResize="0"/>
          <p:nvPr/>
        </p:nvPicPr>
        <p:blipFill rotWithShape="1">
          <a:blip r:embed="rId3">
            <a:alphaModFix/>
          </a:blip>
          <a:srcRect/>
          <a:stretch/>
        </p:blipFill>
        <p:spPr>
          <a:xfrm>
            <a:off x="7541318" y="3100088"/>
            <a:ext cx="8890000" cy="8458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txBox="1">
            <a:spLocks noGrp="1"/>
          </p:cNvSpPr>
          <p:nvPr>
            <p:ph type="title" idx="4294967295"/>
          </p:nvPr>
        </p:nvSpPr>
        <p:spPr>
          <a:xfrm>
            <a:off x="5421567" y="726596"/>
            <a:ext cx="20504150" cy="142716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Fraud Detection</a:t>
            </a:r>
            <a:endParaRPr/>
          </a:p>
        </p:txBody>
      </p:sp>
      <p:pic>
        <p:nvPicPr>
          <p:cNvPr id="360" name="Google Shape;360;p28"/>
          <p:cNvPicPr preferRelativeResize="0"/>
          <p:nvPr/>
        </p:nvPicPr>
        <p:blipFill rotWithShape="1">
          <a:blip r:embed="rId3">
            <a:alphaModFix/>
          </a:blip>
          <a:srcRect/>
          <a:stretch/>
        </p:blipFill>
        <p:spPr>
          <a:xfrm>
            <a:off x="5346700" y="2044700"/>
            <a:ext cx="13690600" cy="9626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a:spLocks noGrp="1"/>
          </p:cNvSpPr>
          <p:nvPr>
            <p:ph type="title" idx="4294967295"/>
          </p:nvPr>
        </p:nvSpPr>
        <p:spPr>
          <a:xfrm>
            <a:off x="5167438" y="1455738"/>
            <a:ext cx="20504150" cy="142716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Recommendation</a:t>
            </a:r>
            <a:endParaRPr/>
          </a:p>
        </p:txBody>
      </p:sp>
      <p:pic>
        <p:nvPicPr>
          <p:cNvPr id="366" name="Google Shape;366;p29"/>
          <p:cNvPicPr preferRelativeResize="0"/>
          <p:nvPr/>
        </p:nvPicPr>
        <p:blipFill rotWithShape="1">
          <a:blip r:embed="rId3">
            <a:alphaModFix/>
          </a:blip>
          <a:srcRect/>
          <a:stretch/>
        </p:blipFill>
        <p:spPr>
          <a:xfrm>
            <a:off x="5346700" y="2882900"/>
            <a:ext cx="13690600" cy="795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6"/>
        <p:cNvGrpSpPr/>
        <p:nvPr/>
      </p:nvGrpSpPr>
      <p:grpSpPr>
        <a:xfrm>
          <a:off x="0" y="0"/>
          <a:ext cx="0" cy="0"/>
          <a:chOff x="0" y="0"/>
          <a:chExt cx="0" cy="0"/>
        </a:xfrm>
      </p:grpSpPr>
      <p:sp>
        <p:nvSpPr>
          <p:cNvPr id="87" name="Google Shape;87;p3"/>
          <p:cNvSpPr txBox="1">
            <a:spLocks noGrp="1"/>
          </p:cNvSpPr>
          <p:nvPr>
            <p:ph type="sldNum" idx="12"/>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a:t>
            </a:fld>
            <a:endParaRPr/>
          </a:p>
        </p:txBody>
      </p:sp>
      <p:sp>
        <p:nvSpPr>
          <p:cNvPr id="88" name="Google Shape;88;p3"/>
          <p:cNvSpPr txBox="1">
            <a:spLocks noGrp="1"/>
          </p:cNvSpPr>
          <p:nvPr>
            <p:ph type="title"/>
          </p:nvPr>
        </p:nvSpPr>
        <p:spPr>
          <a:xfrm>
            <a:off x="3551040" y="1104117"/>
            <a:ext cx="16870500" cy="1961400"/>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sz="6000" b="0">
                <a:solidFill>
                  <a:srgbClr val="00517F"/>
                </a:solidFill>
                <a:latin typeface="Helvetica Neue"/>
                <a:ea typeface="Helvetica Neue"/>
                <a:cs typeface="Helvetica Neue"/>
                <a:sym typeface="Helvetica Neue"/>
              </a:rPr>
              <a:t>Generally…</a:t>
            </a:r>
            <a:endParaRPr sz="6000" b="0">
              <a:solidFill>
                <a:srgbClr val="00517F"/>
              </a:solidFill>
              <a:latin typeface="Helvetica Neue"/>
              <a:ea typeface="Helvetica Neue"/>
              <a:cs typeface="Helvetica Neue"/>
              <a:sym typeface="Helvetica Neue"/>
            </a:endParaRPr>
          </a:p>
        </p:txBody>
      </p:sp>
      <p:sp>
        <p:nvSpPr>
          <p:cNvPr id="89" name="Google Shape;89;p3"/>
          <p:cNvSpPr txBox="1"/>
          <p:nvPr/>
        </p:nvSpPr>
        <p:spPr>
          <a:xfrm>
            <a:off x="6328800" y="3448075"/>
            <a:ext cx="11726400" cy="2667300"/>
          </a:xfrm>
          <a:prstGeom prst="rect">
            <a:avLst/>
          </a:prstGeom>
          <a:noFill/>
          <a:ln>
            <a:noFill/>
          </a:ln>
        </p:spPr>
        <p:txBody>
          <a:bodyPr spcFirstLastPara="1" wrap="square" lIns="50800" tIns="50800" rIns="50800" bIns="50800" anchor="ctr" anchorCtr="0">
            <a:normAutofit fontScale="92500" lnSpcReduction="20000"/>
          </a:bodyPr>
          <a:lstStyle/>
          <a:p>
            <a:pPr marL="457200" marR="0" lvl="0" indent="-457203" algn="l" rtl="0">
              <a:lnSpc>
                <a:spcPct val="200000"/>
              </a:lnSpc>
              <a:spcBef>
                <a:spcPts val="0"/>
              </a:spcBef>
              <a:spcAft>
                <a:spcPts val="0"/>
              </a:spcAft>
              <a:buClr>
                <a:srgbClr val="000000"/>
              </a:buClr>
              <a:buSzPct val="100000"/>
              <a:buFont typeface="Helvetica Neue"/>
              <a:buChar char="●"/>
            </a:pPr>
            <a:r>
              <a:rPr lang="en-US" sz="4906" b="0" i="0" u="none" strike="noStrike" cap="none">
                <a:solidFill>
                  <a:srgbClr val="000000"/>
                </a:solidFill>
                <a:latin typeface="Helvetica Neue"/>
                <a:ea typeface="Helvetica Neue"/>
                <a:cs typeface="Helvetica Neue"/>
                <a:sym typeface="Helvetica Neue"/>
              </a:rPr>
              <a:t>An AI is a fancy function that maps </a:t>
            </a:r>
            <a:r>
              <a:rPr lang="en-US" sz="4906" b="1" i="0" u="none" strike="noStrike" cap="none">
                <a:solidFill>
                  <a:srgbClr val="004C7F"/>
                </a:solidFill>
                <a:latin typeface="Helvetica Neue"/>
                <a:ea typeface="Helvetica Neue"/>
                <a:cs typeface="Helvetica Neue"/>
                <a:sym typeface="Helvetica Neue"/>
              </a:rPr>
              <a:t>inputs</a:t>
            </a:r>
            <a:r>
              <a:rPr lang="en-US" sz="4906" b="1" i="0" u="none" strike="noStrike" cap="none">
                <a:solidFill>
                  <a:srgbClr val="000000"/>
                </a:solidFill>
                <a:latin typeface="Helvetica Neue"/>
                <a:ea typeface="Helvetica Neue"/>
                <a:cs typeface="Helvetica Neue"/>
                <a:sym typeface="Helvetica Neue"/>
              </a:rPr>
              <a:t> </a:t>
            </a:r>
            <a:r>
              <a:rPr lang="en-US" sz="4906" b="0" i="0" u="none" strike="noStrike" cap="none">
                <a:solidFill>
                  <a:srgbClr val="000000"/>
                </a:solidFill>
                <a:latin typeface="Helvetica Neue"/>
                <a:ea typeface="Helvetica Neue"/>
                <a:cs typeface="Helvetica Neue"/>
                <a:sym typeface="Helvetica Neue"/>
              </a:rPr>
              <a:t>to </a:t>
            </a:r>
            <a:r>
              <a:rPr lang="en-US" sz="4906" b="1" i="0" u="none" strike="noStrike" cap="none">
                <a:solidFill>
                  <a:srgbClr val="006B64"/>
                </a:solidFill>
                <a:latin typeface="Helvetica Neue"/>
                <a:ea typeface="Helvetica Neue"/>
                <a:cs typeface="Helvetica Neue"/>
                <a:sym typeface="Helvetica Neue"/>
              </a:rPr>
              <a:t>outputs</a:t>
            </a:r>
            <a:r>
              <a:rPr lang="en-US" sz="4906" b="0" i="0" u="none" strike="noStrike" cap="none">
                <a:solidFill>
                  <a:srgbClr val="006B64"/>
                </a:solidFill>
                <a:latin typeface="Helvetica Neue"/>
                <a:ea typeface="Helvetica Neue"/>
                <a:cs typeface="Helvetica Neue"/>
                <a:sym typeface="Helvetica Neue"/>
              </a:rPr>
              <a:t>.</a:t>
            </a:r>
            <a:endParaRPr sz="4906" b="0" i="0" u="none" strike="noStrike" cap="none">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000000"/>
              </a:buClr>
              <a:buSzPct val="130301"/>
              <a:buFont typeface="Helvetica Neue"/>
              <a:buNone/>
            </a:pPr>
            <a:endParaRPr sz="3650" b="0" i="0" u="none" strike="noStrike" cap="none">
              <a:solidFill>
                <a:srgbClr val="006B64"/>
              </a:solidFill>
              <a:latin typeface="Helvetica Neue"/>
              <a:ea typeface="Helvetica Neue"/>
              <a:cs typeface="Helvetica Neue"/>
              <a:sym typeface="Helvetica Neue"/>
            </a:endParaRPr>
          </a:p>
        </p:txBody>
      </p:sp>
      <p:sp>
        <p:nvSpPr>
          <p:cNvPr id="90" name="Google Shape;90;p3"/>
          <p:cNvSpPr txBox="1"/>
          <p:nvPr/>
        </p:nvSpPr>
        <p:spPr>
          <a:xfrm>
            <a:off x="6915678" y="6286509"/>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0" i="0" u="none" strike="noStrike" cap="none">
                <a:solidFill>
                  <a:srgbClr val="004C7F"/>
                </a:solidFill>
                <a:latin typeface="Helvetica Neue"/>
                <a:ea typeface="Helvetica Neue"/>
                <a:cs typeface="Helvetica Neue"/>
                <a:sym typeface="Helvetica Neue"/>
              </a:rPr>
              <a:t>input</a:t>
            </a:r>
            <a:endParaRPr sz="1400" b="0" i="0" u="none" strike="noStrike" cap="none">
              <a:solidFill>
                <a:srgbClr val="000000"/>
              </a:solidFill>
              <a:latin typeface="Helvetica Neue"/>
              <a:ea typeface="Helvetica Neue"/>
              <a:cs typeface="Helvetica Neue"/>
              <a:sym typeface="Helvetica Neue"/>
            </a:endParaRPr>
          </a:p>
        </p:txBody>
      </p:sp>
      <p:sp>
        <p:nvSpPr>
          <p:cNvPr id="91" name="Google Shape;91;p3"/>
          <p:cNvSpPr txBox="1"/>
          <p:nvPr/>
        </p:nvSpPr>
        <p:spPr>
          <a:xfrm>
            <a:off x="15244779" y="6286500"/>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0" i="0" u="none" strike="noStrike" cap="none">
                <a:solidFill>
                  <a:srgbClr val="006B64"/>
                </a:solidFill>
                <a:latin typeface="Helvetica Neue"/>
                <a:ea typeface="Helvetica Neue"/>
                <a:cs typeface="Helvetica Neue"/>
                <a:sym typeface="Helvetica Neue"/>
              </a:rPr>
              <a:t>output</a:t>
            </a:r>
            <a:endParaRPr sz="1400" b="0" i="0" u="none" strike="noStrike" cap="none">
              <a:solidFill>
                <a:srgbClr val="000000"/>
              </a:solidFill>
              <a:latin typeface="Helvetica Neue"/>
              <a:ea typeface="Helvetica Neue"/>
              <a:cs typeface="Helvetica Neue"/>
              <a:sym typeface="Helvetica Neue"/>
            </a:endParaRPr>
          </a:p>
        </p:txBody>
      </p:sp>
      <p:pic>
        <p:nvPicPr>
          <p:cNvPr id="92" name="Google Shape;92;p3" descr="Line Line"/>
          <p:cNvPicPr preferRelativeResize="0"/>
          <p:nvPr/>
        </p:nvPicPr>
        <p:blipFill rotWithShape="1">
          <a:blip r:embed="rId3">
            <a:alphaModFix/>
          </a:blip>
          <a:srcRect/>
          <a:stretch/>
        </p:blipFill>
        <p:spPr>
          <a:xfrm>
            <a:off x="9573760" y="6702003"/>
            <a:ext cx="866803" cy="311994"/>
          </a:xfrm>
          <a:prstGeom prst="rect">
            <a:avLst/>
          </a:prstGeom>
          <a:noFill/>
          <a:ln>
            <a:noFill/>
          </a:ln>
        </p:spPr>
      </p:pic>
      <p:pic>
        <p:nvPicPr>
          <p:cNvPr id="93" name="Google Shape;93;p3" descr="Line Line"/>
          <p:cNvPicPr preferRelativeResize="0"/>
          <p:nvPr/>
        </p:nvPicPr>
        <p:blipFill rotWithShape="1">
          <a:blip r:embed="rId3">
            <a:alphaModFix/>
          </a:blip>
          <a:srcRect/>
          <a:stretch/>
        </p:blipFill>
        <p:spPr>
          <a:xfrm>
            <a:off x="13984696" y="6702003"/>
            <a:ext cx="866803" cy="311994"/>
          </a:xfrm>
          <a:prstGeom prst="rect">
            <a:avLst/>
          </a:prstGeom>
          <a:noFill/>
          <a:ln>
            <a:noFill/>
          </a:ln>
        </p:spPr>
      </p:pic>
      <p:sp>
        <p:nvSpPr>
          <p:cNvPr id="94" name="Google Shape;94;p3"/>
          <p:cNvSpPr/>
          <p:nvPr/>
        </p:nvSpPr>
        <p:spPr>
          <a:xfrm>
            <a:off x="10871930" y="622300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special function</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5570924" y="8191509"/>
            <a:ext cx="13242300" cy="22269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6900"/>
              <a:buFont typeface="Helvetica Neue"/>
              <a:buNone/>
            </a:pPr>
            <a:r>
              <a:rPr lang="en-US" sz="6900" b="0" i="0" u="none" strike="noStrike" cap="none">
                <a:solidFill>
                  <a:srgbClr val="000000"/>
                </a:solidFill>
                <a:latin typeface="Helvetica Neue"/>
                <a:ea typeface="Helvetica Neue"/>
                <a:cs typeface="Helvetica Neue"/>
                <a:sym typeface="Helvetica Neue"/>
              </a:rPr>
              <a:t>More generally, </a:t>
            </a:r>
            <a:r>
              <a:rPr lang="en-US" sz="6900" b="0" i="0" u="none" strike="noStrike" cap="none">
                <a:solidFill>
                  <a:srgbClr val="004D80"/>
                </a:solidFill>
                <a:latin typeface="Helvetica Neue"/>
                <a:ea typeface="Helvetica Neue"/>
                <a:cs typeface="Helvetica Neue"/>
                <a:sym typeface="Helvetica Neue"/>
              </a:rPr>
              <a:t>given a thing</a:t>
            </a:r>
            <a:r>
              <a:rPr lang="en-US" sz="6900" b="0" i="0" u="none" strike="noStrike" cap="none">
                <a:solidFill>
                  <a:srgbClr val="000000"/>
                </a:solidFill>
                <a:latin typeface="Helvetica Neue"/>
                <a:ea typeface="Helvetica Neue"/>
                <a:cs typeface="Helvetica Neue"/>
                <a:sym typeface="Helvetica Neue"/>
              </a:rPr>
              <a:t>, AI </a:t>
            </a:r>
            <a:r>
              <a:rPr lang="en-US" sz="6900" b="0" i="0" u="none" strike="noStrike" cap="none">
                <a:solidFill>
                  <a:srgbClr val="006C65"/>
                </a:solidFill>
                <a:latin typeface="Helvetica Neue"/>
                <a:ea typeface="Helvetica Neue"/>
                <a:cs typeface="Helvetica Neue"/>
                <a:sym typeface="Helvetica Neue"/>
              </a:rPr>
              <a:t>can tell you a thing</a:t>
            </a:r>
            <a:r>
              <a:rPr lang="en-US" sz="6900" b="0" i="0" u="none" strike="noStrike" cap="none">
                <a:solidFill>
                  <a:srgbClr val="000000"/>
                </a:solidFill>
                <a:latin typeface="Helvetica Neue"/>
                <a:ea typeface="Helvetica Neue"/>
                <a:cs typeface="Helvetica Neue"/>
                <a:sym typeface="Helvetica Neue"/>
              </a:rPr>
              <a:t>.</a:t>
            </a: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title" idx="4294967295"/>
          </p:nvPr>
        </p:nvSpPr>
        <p:spPr>
          <a:xfrm>
            <a:off x="3881438" y="2100263"/>
            <a:ext cx="20502562" cy="142716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Stock Price Prediction</a:t>
            </a:r>
            <a:endParaRPr/>
          </a:p>
        </p:txBody>
      </p:sp>
      <p:pic>
        <p:nvPicPr>
          <p:cNvPr id="372" name="Google Shape;372;p30"/>
          <p:cNvPicPr preferRelativeResize="0"/>
          <p:nvPr/>
        </p:nvPicPr>
        <p:blipFill rotWithShape="1">
          <a:blip r:embed="rId3">
            <a:alphaModFix/>
          </a:blip>
          <a:srcRect/>
          <a:stretch/>
        </p:blipFill>
        <p:spPr>
          <a:xfrm>
            <a:off x="4213918" y="3527799"/>
            <a:ext cx="15544800" cy="71444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1"/>
          <p:cNvSpPr txBox="1">
            <a:spLocks noGrp="1"/>
          </p:cNvSpPr>
          <p:nvPr>
            <p:ph type="title" idx="4294967295"/>
          </p:nvPr>
        </p:nvSpPr>
        <p:spPr>
          <a:xfrm>
            <a:off x="3881438" y="1343025"/>
            <a:ext cx="20502562" cy="1427163"/>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000000"/>
              </a:buClr>
              <a:buSzPts val="8500"/>
              <a:buFont typeface="Helvetica Neue"/>
              <a:buNone/>
            </a:pPr>
            <a:r>
              <a:rPr lang="en-US">
                <a:solidFill>
                  <a:srgbClr val="00517F"/>
                </a:solidFill>
              </a:rPr>
              <a:t>Food Quality/Safety Prediction</a:t>
            </a:r>
            <a:endParaRPr/>
          </a:p>
        </p:txBody>
      </p:sp>
      <p:pic>
        <p:nvPicPr>
          <p:cNvPr id="378" name="Google Shape;378;p31" descr="Food Quality Control"/>
          <p:cNvPicPr preferRelativeResize="0"/>
          <p:nvPr/>
        </p:nvPicPr>
        <p:blipFill rotWithShape="1">
          <a:blip r:embed="rId3">
            <a:alphaModFix/>
          </a:blip>
          <a:srcRect/>
          <a:stretch/>
        </p:blipFill>
        <p:spPr>
          <a:xfrm>
            <a:off x="3674368" y="2821970"/>
            <a:ext cx="17094200" cy="9550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2"/>
          <p:cNvSpPr txBox="1">
            <a:spLocks noGrp="1"/>
          </p:cNvSpPr>
          <p:nvPr>
            <p:ph type="ctrTitle" idx="4294967295"/>
          </p:nvPr>
        </p:nvSpPr>
        <p:spPr>
          <a:xfrm>
            <a:off x="1679198" y="4626124"/>
            <a:ext cx="21025604" cy="3654275"/>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15000"/>
              </a:lnSpc>
              <a:spcBef>
                <a:spcPts val="0"/>
              </a:spcBef>
              <a:spcAft>
                <a:spcPts val="0"/>
              </a:spcAft>
              <a:buClr>
                <a:srgbClr val="006B64"/>
              </a:buClr>
              <a:buSzPct val="100000"/>
              <a:buFont typeface="Helvetica Neue"/>
              <a:buNone/>
            </a:pPr>
            <a:r>
              <a:rPr lang="en-US" sz="9396" i="0" u="none" strike="noStrike" cap="none" dirty="0">
                <a:solidFill>
                  <a:srgbClr val="00517F"/>
                </a:solidFill>
                <a:latin typeface="Helvetica Neue"/>
                <a:ea typeface="Helvetica Neue"/>
                <a:cs typeface="Helvetica Neue"/>
                <a:sym typeface="Helvetica Neue"/>
              </a:rPr>
              <a:t>“All models are wrong, some are useful”</a:t>
            </a:r>
            <a:br>
              <a:rPr lang="en-US" sz="9396" i="0" u="none" strike="noStrike" cap="none" dirty="0">
                <a:solidFill>
                  <a:srgbClr val="00517F"/>
                </a:solidFill>
                <a:latin typeface="Helvetica Neue"/>
                <a:ea typeface="Helvetica Neue"/>
                <a:cs typeface="Helvetica Neue"/>
                <a:sym typeface="Helvetica Neue"/>
              </a:rPr>
            </a:br>
            <a:r>
              <a:rPr lang="en-US" sz="9396" i="0" u="none" strike="noStrike" cap="none" dirty="0">
                <a:solidFill>
                  <a:srgbClr val="00517F"/>
                </a:solidFill>
                <a:latin typeface="Helvetica Neue"/>
                <a:ea typeface="Helvetica Neue"/>
                <a:cs typeface="Helvetica Neue"/>
                <a:sym typeface="Helvetica Neue"/>
              </a:rPr>
              <a:t>												- George Box </a:t>
            </a:r>
            <a:endParaRPr sz="8500" i="0" u="none" strike="noStrike" cap="none" dirty="0">
              <a:solidFill>
                <a:srgbClr val="000000"/>
              </a:solidFill>
              <a:latin typeface="Helvetica Neue"/>
              <a:ea typeface="Helvetica Neue"/>
              <a:cs typeface="Helvetica Neue"/>
              <a:sym typeface="Helvetica Neue"/>
            </a:endParaRPr>
          </a:p>
        </p:txBody>
      </p:sp>
      <p:sp>
        <p:nvSpPr>
          <p:cNvPr id="384" name="Google Shape;384;p32"/>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3"/>
          <p:cNvSpPr txBox="1">
            <a:spLocks noGrp="1"/>
          </p:cNvSpPr>
          <p:nvPr>
            <p:ph type="ctrTitle" idx="4294967295"/>
          </p:nvPr>
        </p:nvSpPr>
        <p:spPr>
          <a:xfrm>
            <a:off x="4160989" y="4727715"/>
            <a:ext cx="16062000" cy="2015700"/>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006B64"/>
              </a:buClr>
              <a:buSzPts val="9396"/>
              <a:buFont typeface="Helvetica Neue"/>
              <a:buNone/>
            </a:pPr>
            <a:r>
              <a:rPr lang="en-US" sz="9396" b="1" i="0" u="none" strike="noStrike" cap="none">
                <a:solidFill>
                  <a:srgbClr val="006C65"/>
                </a:solidFill>
                <a:latin typeface="Helvetica Neue"/>
                <a:ea typeface="Helvetica Neue"/>
                <a:cs typeface="Helvetica Neue"/>
                <a:sym typeface="Helvetica Neue"/>
              </a:rPr>
              <a:t>Our dataset: wine quality</a:t>
            </a:r>
            <a:endParaRPr sz="8500" b="1" i="0" u="none" strike="noStrike" cap="none">
              <a:solidFill>
                <a:srgbClr val="006C65"/>
              </a:solidFill>
              <a:latin typeface="Helvetica Neue"/>
              <a:ea typeface="Helvetica Neue"/>
              <a:cs typeface="Helvetica Neue"/>
              <a:sym typeface="Helvetica Neue"/>
            </a:endParaRPr>
          </a:p>
        </p:txBody>
      </p:sp>
      <p:sp>
        <p:nvSpPr>
          <p:cNvPr id="390" name="Google Shape;390;p33"/>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4"/>
          <p:cNvSpPr txBox="1">
            <a:spLocks noGrp="1"/>
          </p:cNvSpPr>
          <p:nvPr>
            <p:ph type="ctrTitle" idx="4294967295"/>
          </p:nvPr>
        </p:nvSpPr>
        <p:spPr>
          <a:xfrm>
            <a:off x="4160836" y="10607919"/>
            <a:ext cx="16062325" cy="2016125"/>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006B64"/>
              </a:buClr>
              <a:buSzPts val="9396"/>
              <a:buFont typeface="Helvetica Neue"/>
              <a:buNone/>
            </a:pPr>
            <a:r>
              <a:rPr lang="en-US" sz="6400" b="1" i="0" u="none" strike="noStrike" cap="none">
                <a:solidFill>
                  <a:srgbClr val="006C65"/>
                </a:solidFill>
                <a:latin typeface="Helvetica Neue"/>
                <a:ea typeface="Helvetica Neue"/>
                <a:cs typeface="Helvetica Neue"/>
                <a:sym typeface="Helvetica Neue"/>
              </a:rPr>
              <a:t>Wow! 12 attributes! </a:t>
            </a:r>
            <a:endParaRPr sz="6400" b="1" i="0" u="none" strike="noStrike" cap="none">
              <a:solidFill>
                <a:srgbClr val="006C65"/>
              </a:solidFill>
              <a:latin typeface="Helvetica Neue"/>
              <a:ea typeface="Helvetica Neue"/>
              <a:cs typeface="Helvetica Neue"/>
              <a:sym typeface="Helvetica Neue"/>
            </a:endParaRPr>
          </a:p>
          <a:p>
            <a:pPr marL="0" marR="0" lvl="0" indent="0" algn="ctr" rtl="0">
              <a:lnSpc>
                <a:spcPct val="80000"/>
              </a:lnSpc>
              <a:spcBef>
                <a:spcPts val="0"/>
              </a:spcBef>
              <a:spcAft>
                <a:spcPts val="0"/>
              </a:spcAft>
              <a:buClr>
                <a:srgbClr val="006B64"/>
              </a:buClr>
              <a:buSzPts val="9396"/>
              <a:buFont typeface="Helvetica Neue"/>
              <a:buNone/>
            </a:pPr>
            <a:r>
              <a:rPr lang="en-US" sz="2650" b="1" i="0" u="none" strike="noStrike" cap="none">
                <a:solidFill>
                  <a:srgbClr val="006C65"/>
                </a:solidFill>
                <a:latin typeface="Helvetica Neue"/>
                <a:ea typeface="Helvetica Neue"/>
                <a:cs typeface="Helvetica Neue"/>
                <a:sym typeface="Helvetica Neue"/>
              </a:rPr>
              <a:t>(and quality, which can be counted as a 13th)</a:t>
            </a:r>
            <a:endParaRPr sz="2650" b="1" i="0" u="none" strike="noStrike" cap="none">
              <a:solidFill>
                <a:srgbClr val="006C65"/>
              </a:solidFill>
              <a:latin typeface="Helvetica Neue"/>
              <a:ea typeface="Helvetica Neue"/>
              <a:cs typeface="Helvetica Neue"/>
              <a:sym typeface="Helvetica Neue"/>
            </a:endParaRPr>
          </a:p>
        </p:txBody>
      </p:sp>
      <p:pic>
        <p:nvPicPr>
          <p:cNvPr id="396" name="Google Shape;396;p34" descr="pasted-image.png"/>
          <p:cNvPicPr preferRelativeResize="0"/>
          <p:nvPr/>
        </p:nvPicPr>
        <p:blipFill rotWithShape="1">
          <a:blip r:embed="rId3">
            <a:alphaModFix/>
          </a:blip>
          <a:srcRect/>
          <a:stretch/>
        </p:blipFill>
        <p:spPr>
          <a:xfrm>
            <a:off x="6046450" y="2406000"/>
            <a:ext cx="12291099" cy="8395799"/>
          </a:xfrm>
          <a:prstGeom prst="rect">
            <a:avLst/>
          </a:prstGeom>
          <a:noFill/>
          <a:ln>
            <a:noFill/>
          </a:ln>
        </p:spPr>
      </p:pic>
      <p:sp>
        <p:nvSpPr>
          <p:cNvPr id="397" name="Google Shape;397;p34"/>
          <p:cNvSpPr/>
          <p:nvPr/>
        </p:nvSpPr>
        <p:spPr>
          <a:xfrm>
            <a:off x="10935999" y="7923762"/>
            <a:ext cx="3069600" cy="5142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4"/>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What does our dataset look like?</a:t>
            </a:r>
            <a:endParaRPr sz="6000" b="1" i="0" u="none" strike="noStrike" cap="none" dirty="0">
              <a:solidFill>
                <a:srgbClr val="00517F"/>
              </a:solidFill>
              <a:latin typeface="Helvetica Neue"/>
              <a:ea typeface="Helvetica Neue"/>
              <a:cs typeface="Helvetica Neue"/>
              <a:sym typeface="Helvetica Neue"/>
            </a:endParaRPr>
          </a:p>
        </p:txBody>
      </p:sp>
      <p:sp>
        <p:nvSpPr>
          <p:cNvPr id="399" name="Google Shape;399;p34"/>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35"/>
          <p:cNvGrpSpPr/>
          <p:nvPr/>
        </p:nvGrpSpPr>
        <p:grpSpPr>
          <a:xfrm>
            <a:off x="7598737" y="3355768"/>
            <a:ext cx="6308454" cy="579900"/>
            <a:chOff x="-44450" y="0"/>
            <a:chExt cx="6308454" cy="579900"/>
          </a:xfrm>
        </p:grpSpPr>
        <p:pic>
          <p:nvPicPr>
            <p:cNvPr id="405" name="Google Shape;405;p35" descr="Line Line"/>
            <p:cNvPicPr preferRelativeResize="0"/>
            <p:nvPr/>
          </p:nvPicPr>
          <p:blipFill rotWithShape="1">
            <a:blip r:embed="rId3">
              <a:alphaModFix/>
            </a:blip>
            <a:srcRect/>
            <a:stretch/>
          </p:blipFill>
          <p:spPr>
            <a:xfrm rot="10800000">
              <a:off x="-44450" y="168683"/>
              <a:ext cx="1595858" cy="358792"/>
            </a:xfrm>
            <a:prstGeom prst="rect">
              <a:avLst/>
            </a:prstGeom>
            <a:noFill/>
            <a:ln>
              <a:noFill/>
            </a:ln>
          </p:spPr>
        </p:pic>
        <p:sp>
          <p:nvSpPr>
            <p:cNvPr id="406" name="Google Shape;406;p35"/>
            <p:cNvSpPr txBox="1"/>
            <p:nvPr/>
          </p:nvSpPr>
          <p:spPr>
            <a:xfrm>
              <a:off x="1806304" y="0"/>
              <a:ext cx="4457700" cy="579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F7001"/>
                </a:buClr>
                <a:buSzPts val="3100"/>
                <a:buFont typeface="Helvetica Neue"/>
                <a:buNone/>
              </a:pPr>
              <a:r>
                <a:rPr lang="en-US" sz="3100" b="1" i="0" u="none" strike="noStrike" cap="none">
                  <a:solidFill>
                    <a:srgbClr val="EF7001"/>
                  </a:solidFill>
                  <a:latin typeface="Helvetica Neue"/>
                  <a:ea typeface="Helvetica Neue"/>
                  <a:cs typeface="Helvetica Neue"/>
                  <a:sym typeface="Helvetica Neue"/>
                </a:rPr>
                <a:t>a feature of input data</a:t>
              </a:r>
              <a:endParaRPr sz="1400" b="0" i="0" u="none" strike="noStrike" cap="none">
                <a:solidFill>
                  <a:srgbClr val="000000"/>
                </a:solidFill>
                <a:latin typeface="Arial"/>
                <a:ea typeface="Arial"/>
                <a:cs typeface="Arial"/>
                <a:sym typeface="Arial"/>
              </a:endParaRPr>
            </a:p>
          </p:txBody>
        </p:sp>
      </p:grpSp>
      <p:sp>
        <p:nvSpPr>
          <p:cNvPr id="407" name="Google Shape;407;p35"/>
          <p:cNvSpPr txBox="1"/>
          <p:nvPr/>
        </p:nvSpPr>
        <p:spPr>
          <a:xfrm>
            <a:off x="17696304" y="11530740"/>
            <a:ext cx="21768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Helvetica Neue"/>
              <a:buNone/>
            </a:pPr>
            <a:endParaRPr sz="4400" b="0" i="0" u="none" strike="noStrike" cap="none">
              <a:solidFill>
                <a:srgbClr val="5E5E5E"/>
              </a:solidFill>
              <a:latin typeface="Helvetica Neue"/>
              <a:ea typeface="Helvetica Neue"/>
              <a:cs typeface="Helvetica Neue"/>
              <a:sym typeface="Helvetica Neue"/>
            </a:endParaRPr>
          </a:p>
        </p:txBody>
      </p:sp>
      <p:sp>
        <p:nvSpPr>
          <p:cNvPr id="408" name="Google Shape;408;p35"/>
          <p:cNvSpPr txBox="1"/>
          <p:nvPr/>
        </p:nvSpPr>
        <p:spPr>
          <a:xfrm>
            <a:off x="10631130" y="10441580"/>
            <a:ext cx="12691200" cy="1590300"/>
          </a:xfrm>
          <a:prstGeom prst="rect">
            <a:avLst/>
          </a:prstGeom>
          <a:noFill/>
          <a:ln>
            <a:noFill/>
          </a:ln>
        </p:spPr>
        <p:txBody>
          <a:bodyPr spcFirstLastPara="1" wrap="square" lIns="50800" tIns="50800" rIns="50800" bIns="50800" anchor="t" anchorCtr="0">
            <a:normAutofit/>
          </a:bodyPr>
          <a:lstStyle/>
          <a:p>
            <a:pPr marL="558800" marR="0" lvl="0" indent="-558800" algn="l" rtl="0">
              <a:lnSpc>
                <a:spcPct val="100000"/>
              </a:lnSpc>
              <a:spcBef>
                <a:spcPts val="0"/>
              </a:spcBef>
              <a:spcAft>
                <a:spcPts val="0"/>
              </a:spcAft>
              <a:buClr>
                <a:srgbClr val="000000"/>
              </a:buClr>
              <a:buSzPts val="5412"/>
              <a:buFont typeface="Helvetica Neue"/>
              <a:buChar char="■"/>
            </a:pPr>
            <a:r>
              <a:rPr lang="en-US" sz="4400" b="0" i="0" u="none" strike="noStrike" cap="none">
                <a:solidFill>
                  <a:srgbClr val="000000"/>
                </a:solidFill>
                <a:latin typeface="Helvetica Neue"/>
                <a:ea typeface="Helvetica Neue"/>
                <a:cs typeface="Helvetica Neue"/>
                <a:sym typeface="Helvetica Neue"/>
              </a:rPr>
              <a:t>a </a:t>
            </a:r>
            <a:r>
              <a:rPr lang="en-US" sz="4400" b="1" i="0" u="none" strike="noStrike" cap="none">
                <a:solidFill>
                  <a:srgbClr val="000000"/>
                </a:solidFill>
                <a:latin typeface="Helvetica Neue"/>
                <a:ea typeface="Helvetica Neue"/>
                <a:cs typeface="Helvetica Neue"/>
                <a:sym typeface="Helvetica Neue"/>
              </a:rPr>
              <a:t>sample</a:t>
            </a:r>
            <a:r>
              <a:rPr lang="en-US" sz="4400" b="0" i="0" u="none" strike="noStrike" cap="none">
                <a:solidFill>
                  <a:srgbClr val="000000"/>
                </a:solidFill>
                <a:latin typeface="Helvetica Neue"/>
                <a:ea typeface="Helvetica Neue"/>
                <a:cs typeface="Helvetica Neue"/>
                <a:sym typeface="Helvetica Neue"/>
              </a:rPr>
              <a:t> is a collection of </a:t>
            </a:r>
            <a:r>
              <a:rPr lang="en-US" sz="4400" b="1" i="0" u="none" strike="noStrike" cap="none">
                <a:solidFill>
                  <a:srgbClr val="000000"/>
                </a:solidFill>
                <a:latin typeface="Helvetica Neue"/>
                <a:ea typeface="Helvetica Neue"/>
                <a:cs typeface="Helvetica Neue"/>
                <a:sym typeface="Helvetica Neue"/>
              </a:rPr>
              <a:t>features</a:t>
            </a:r>
            <a:endParaRPr sz="1400" b="0" i="0" u="none" strike="noStrike" cap="none">
              <a:solidFill>
                <a:srgbClr val="000000"/>
              </a:solidFill>
              <a:latin typeface="Arial"/>
              <a:ea typeface="Arial"/>
              <a:cs typeface="Arial"/>
              <a:sym typeface="Arial"/>
            </a:endParaRPr>
          </a:p>
        </p:txBody>
      </p:sp>
      <p:sp>
        <p:nvSpPr>
          <p:cNvPr id="409" name="Google Shape;409;p35"/>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Structuring our dataset</a:t>
            </a:r>
            <a:endParaRPr sz="6000" b="1" i="0" u="none" strike="noStrike" cap="none" dirty="0">
              <a:solidFill>
                <a:srgbClr val="00517F"/>
              </a:solidFill>
              <a:latin typeface="Helvetica Neue"/>
              <a:ea typeface="Helvetica Neue"/>
              <a:cs typeface="Helvetica Neue"/>
              <a:sym typeface="Helvetica Neue"/>
            </a:endParaRPr>
          </a:p>
        </p:txBody>
      </p:sp>
      <p:sp>
        <p:nvSpPr>
          <p:cNvPr id="410" name="Google Shape;410;p35"/>
          <p:cNvSpPr txBox="1"/>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35</a:t>
            </a:fld>
            <a:endParaRPr sz="1800" b="0" i="0" u="none" strike="noStrike" cap="none">
              <a:solidFill>
                <a:srgbClr val="000000"/>
              </a:solidFill>
              <a:latin typeface="Helvetica Neue"/>
              <a:ea typeface="Helvetica Neue"/>
              <a:cs typeface="Helvetica Neue"/>
              <a:sym typeface="Helvetica Neue"/>
            </a:endParaRPr>
          </a:p>
        </p:txBody>
      </p:sp>
      <p:sp>
        <p:nvSpPr>
          <p:cNvPr id="411" name="Google Shape;411;p35"/>
          <p:cNvSpPr txBox="1"/>
          <p:nvPr/>
        </p:nvSpPr>
        <p:spPr>
          <a:xfrm>
            <a:off x="4101031" y="2260847"/>
            <a:ext cx="4630500" cy="11280600"/>
          </a:xfrm>
          <a:prstGeom prst="rect">
            <a:avLst/>
          </a:prstGeom>
          <a:noFill/>
          <a:ln>
            <a:noFill/>
          </a:ln>
        </p:spPr>
        <p:txBody>
          <a:bodyPr spcFirstLastPara="1" wrap="square" lIns="50800" tIns="50800" rIns="50800" bIns="50800" anchor="ctr" anchorCtr="0">
            <a:spAutoFit/>
          </a:bodyPr>
          <a:lstStyle/>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Fixed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Volatile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Citric acid</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Residual sugar</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Chlorides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Free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Total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Density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pH</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Sulphates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Alcohol</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White/Red</a:t>
            </a:r>
            <a:endParaRPr sz="1400" b="0" i="0" u="none" strike="noStrike" cap="none">
              <a:solidFill>
                <a:srgbClr val="000000"/>
              </a:solidFill>
              <a:latin typeface="Arial"/>
              <a:ea typeface="Arial"/>
              <a:cs typeface="Arial"/>
              <a:sym typeface="Arial"/>
            </a:endParaRPr>
          </a:p>
        </p:txBody>
      </p:sp>
      <p:sp>
        <p:nvSpPr>
          <p:cNvPr id="412" name="Google Shape;412;p35"/>
          <p:cNvSpPr/>
          <p:nvPr/>
        </p:nvSpPr>
        <p:spPr>
          <a:xfrm>
            <a:off x="3891068" y="3131732"/>
            <a:ext cx="298458" cy="9538830"/>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C7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413" name="Google Shape;413;p35"/>
          <p:cNvSpPr/>
          <p:nvPr/>
        </p:nvSpPr>
        <p:spPr>
          <a:xfrm flipH="1">
            <a:off x="8212945" y="3131732"/>
            <a:ext cx="298458" cy="9538830"/>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C7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5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gtEl>
                                        <p:attrNameLst>
                                          <p:attrName>style.visibility</p:attrName>
                                        </p:attrNameLst>
                                      </p:cBhvr>
                                      <p:to>
                                        <p:strVal val="visible"/>
                                      </p:to>
                                    </p:set>
                                    <p:animEffect transition="in" filter="fade">
                                      <p:cBhvr>
                                        <p:cTn id="17" dur="500"/>
                                        <p:tgtEl>
                                          <p:spTgt spid="412"/>
                                        </p:tgtEl>
                                      </p:cBhvr>
                                    </p:animEffect>
                                  </p:childTnLst>
                                </p:cTn>
                              </p:par>
                              <p:par>
                                <p:cTn id="18" presetID="10" presetClass="entr" presetSubtype="0" fill="hold" nodeType="withEffect">
                                  <p:stCondLst>
                                    <p:cond delay="0"/>
                                  </p:stCondLst>
                                  <p:childTnLst>
                                    <p:set>
                                      <p:cBhvr>
                                        <p:cTn id="19" dur="1" fill="hold">
                                          <p:stCondLst>
                                            <p:cond delay="0"/>
                                          </p:stCondLst>
                                        </p:cTn>
                                        <p:tgtEl>
                                          <p:spTgt spid="413"/>
                                        </p:tgtEl>
                                        <p:attrNameLst>
                                          <p:attrName>style.visibility</p:attrName>
                                        </p:attrNameLst>
                                      </p:cBhvr>
                                      <p:to>
                                        <p:strVal val="visible"/>
                                      </p:to>
                                    </p:set>
                                    <p:animEffect transition="in" filter="fade">
                                      <p:cBhvr>
                                        <p:cTn id="20"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6"/>
          <p:cNvSpPr txBox="1"/>
          <p:nvPr/>
        </p:nvSpPr>
        <p:spPr>
          <a:xfrm>
            <a:off x="4101031" y="2260847"/>
            <a:ext cx="4630500" cy="11280600"/>
          </a:xfrm>
          <a:prstGeom prst="rect">
            <a:avLst/>
          </a:prstGeom>
          <a:noFill/>
          <a:ln>
            <a:noFill/>
          </a:ln>
        </p:spPr>
        <p:txBody>
          <a:bodyPr spcFirstLastPara="1" wrap="square" lIns="50800" tIns="50800" rIns="50800" bIns="50800" anchor="ctr" anchorCtr="0">
            <a:spAutoFit/>
          </a:bodyPr>
          <a:lstStyle/>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Fixed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Volatile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Citric acid</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Residual sugar</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Chlorides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Free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Total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Density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pH</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Sulphates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Alcohol</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White/Red</a:t>
            </a:r>
            <a:endParaRPr sz="1400" b="0" i="0" u="none" strike="noStrike" cap="none">
              <a:solidFill>
                <a:srgbClr val="000000"/>
              </a:solidFill>
              <a:latin typeface="Arial"/>
              <a:ea typeface="Arial"/>
              <a:cs typeface="Arial"/>
              <a:sym typeface="Arial"/>
            </a:endParaRPr>
          </a:p>
        </p:txBody>
      </p:sp>
      <p:sp>
        <p:nvSpPr>
          <p:cNvPr id="419" name="Google Shape;419;p36"/>
          <p:cNvSpPr txBox="1"/>
          <p:nvPr/>
        </p:nvSpPr>
        <p:spPr>
          <a:xfrm>
            <a:off x="16169968" y="6435225"/>
            <a:ext cx="4113000" cy="856800"/>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Quality (0-10)</a:t>
            </a:r>
            <a:endParaRPr sz="1400" b="0" i="0" u="none" strike="noStrike" cap="none">
              <a:solidFill>
                <a:srgbClr val="000000"/>
              </a:solidFill>
              <a:latin typeface="Arial"/>
              <a:ea typeface="Arial"/>
              <a:cs typeface="Arial"/>
              <a:sym typeface="Arial"/>
            </a:endParaRPr>
          </a:p>
        </p:txBody>
      </p:sp>
      <p:pic>
        <p:nvPicPr>
          <p:cNvPr id="420" name="Google Shape;420;p36" descr="Line Line"/>
          <p:cNvPicPr preferRelativeResize="0"/>
          <p:nvPr/>
        </p:nvPicPr>
        <p:blipFill rotWithShape="1">
          <a:blip r:embed="rId3">
            <a:alphaModFix amt="25000"/>
          </a:blip>
          <a:srcRect/>
          <a:stretch/>
        </p:blipFill>
        <p:spPr>
          <a:xfrm>
            <a:off x="11444753" y="6655205"/>
            <a:ext cx="2066973" cy="405591"/>
          </a:xfrm>
          <a:prstGeom prst="rect">
            <a:avLst/>
          </a:prstGeom>
          <a:noFill/>
          <a:ln>
            <a:noFill/>
          </a:ln>
        </p:spPr>
      </p:pic>
      <p:sp>
        <p:nvSpPr>
          <p:cNvPr id="421" name="Google Shape;421;p36"/>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So if we want to predict wine quality…</a:t>
            </a:r>
            <a:endParaRPr sz="6000" b="1" i="0" u="none" strike="noStrike" cap="none" dirty="0">
              <a:solidFill>
                <a:srgbClr val="00517F"/>
              </a:solidFill>
              <a:latin typeface="Helvetica Neue"/>
              <a:ea typeface="Helvetica Neue"/>
              <a:cs typeface="Helvetica Neue"/>
              <a:sym typeface="Helvetica Neue"/>
            </a:endParaRPr>
          </a:p>
        </p:txBody>
      </p:sp>
      <p:sp>
        <p:nvSpPr>
          <p:cNvPr id="422" name="Google Shape;422;p36"/>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p:nvPr/>
        </p:nvSpPr>
        <p:spPr>
          <a:xfrm>
            <a:off x="4101031" y="2260847"/>
            <a:ext cx="4630500" cy="11280600"/>
          </a:xfrm>
          <a:prstGeom prst="rect">
            <a:avLst/>
          </a:prstGeom>
          <a:noFill/>
          <a:ln>
            <a:noFill/>
          </a:ln>
        </p:spPr>
        <p:txBody>
          <a:bodyPr spcFirstLastPara="1" wrap="square" lIns="50800" tIns="50800" rIns="50800" bIns="50800" anchor="ctr" anchorCtr="0">
            <a:spAutoFit/>
          </a:bodyPr>
          <a:lstStyle/>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Fixed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Volatile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Citric acid</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Residual sugar</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Chlorides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Free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Total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Density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pH</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Sulphates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Alcohol</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White/Red</a:t>
            </a:r>
            <a:endParaRPr sz="1400" b="0" i="0" u="none" strike="noStrike" cap="none">
              <a:solidFill>
                <a:srgbClr val="000000"/>
              </a:solidFill>
              <a:latin typeface="Arial"/>
              <a:ea typeface="Arial"/>
              <a:cs typeface="Arial"/>
              <a:sym typeface="Arial"/>
            </a:endParaRPr>
          </a:p>
        </p:txBody>
      </p:sp>
      <p:sp>
        <p:nvSpPr>
          <p:cNvPr id="428" name="Google Shape;428;p37"/>
          <p:cNvSpPr txBox="1"/>
          <p:nvPr/>
        </p:nvSpPr>
        <p:spPr>
          <a:xfrm>
            <a:off x="16169968" y="6435225"/>
            <a:ext cx="4113000" cy="856800"/>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Quality (0-10)</a:t>
            </a:r>
            <a:endParaRPr sz="1400" b="0" i="0" u="none" strike="noStrike" cap="none">
              <a:solidFill>
                <a:srgbClr val="000000"/>
              </a:solidFill>
              <a:latin typeface="Arial"/>
              <a:ea typeface="Arial"/>
              <a:cs typeface="Arial"/>
              <a:sym typeface="Arial"/>
            </a:endParaRPr>
          </a:p>
        </p:txBody>
      </p:sp>
      <p:pic>
        <p:nvPicPr>
          <p:cNvPr id="429" name="Google Shape;429;p37" descr="Line Line"/>
          <p:cNvPicPr preferRelativeResize="0"/>
          <p:nvPr/>
        </p:nvPicPr>
        <p:blipFill rotWithShape="1">
          <a:blip r:embed="rId3">
            <a:alphaModFix/>
          </a:blip>
          <a:srcRect/>
          <a:stretch/>
        </p:blipFill>
        <p:spPr>
          <a:xfrm>
            <a:off x="10015843" y="6702003"/>
            <a:ext cx="866803" cy="311994"/>
          </a:xfrm>
          <a:prstGeom prst="rect">
            <a:avLst/>
          </a:prstGeom>
          <a:noFill/>
          <a:ln>
            <a:noFill/>
          </a:ln>
        </p:spPr>
      </p:pic>
      <p:pic>
        <p:nvPicPr>
          <p:cNvPr id="430" name="Google Shape;430;p37" descr="Line Line"/>
          <p:cNvPicPr preferRelativeResize="0"/>
          <p:nvPr/>
        </p:nvPicPr>
        <p:blipFill rotWithShape="1">
          <a:blip r:embed="rId3">
            <a:alphaModFix/>
          </a:blip>
          <a:srcRect/>
          <a:stretch/>
        </p:blipFill>
        <p:spPr>
          <a:xfrm>
            <a:off x="14426779" y="6702003"/>
            <a:ext cx="866804" cy="311994"/>
          </a:xfrm>
          <a:prstGeom prst="rect">
            <a:avLst/>
          </a:prstGeom>
          <a:noFill/>
          <a:ln>
            <a:noFill/>
          </a:ln>
        </p:spPr>
      </p:pic>
      <p:sp>
        <p:nvSpPr>
          <p:cNvPr id="431" name="Google Shape;431;p37"/>
          <p:cNvSpPr/>
          <p:nvPr/>
        </p:nvSpPr>
        <p:spPr>
          <a:xfrm>
            <a:off x="11314014" y="622300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432" name="Google Shape;432;p37"/>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…we’ll need a model!</a:t>
            </a:r>
            <a:endParaRPr sz="6000" b="1" i="0" u="none" strike="noStrike" cap="none" dirty="0">
              <a:solidFill>
                <a:srgbClr val="00517F"/>
              </a:solidFill>
              <a:latin typeface="Helvetica Neue"/>
              <a:ea typeface="Helvetica Neue"/>
              <a:cs typeface="Helvetica Neue"/>
              <a:sym typeface="Helvetica Neue"/>
            </a:endParaRPr>
          </a:p>
        </p:txBody>
      </p:sp>
      <p:sp>
        <p:nvSpPr>
          <p:cNvPr id="433" name="Google Shape;433;p37"/>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8"/>
          <p:cNvSpPr txBox="1">
            <a:spLocks noGrp="1"/>
          </p:cNvSpPr>
          <p:nvPr>
            <p:ph type="title" idx="4294967295"/>
          </p:nvPr>
        </p:nvSpPr>
        <p:spPr>
          <a:xfrm>
            <a:off x="4495800" y="5495925"/>
            <a:ext cx="15544800" cy="27241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1F497D"/>
              </a:buClr>
              <a:buSzPts val="8000"/>
              <a:buFont typeface="Times New Roman"/>
              <a:buNone/>
            </a:pPr>
            <a:r>
              <a:rPr lang="en-US" sz="12000">
                <a:solidFill>
                  <a:srgbClr val="00517F"/>
                </a:solidFill>
                <a:latin typeface="Helvetica Neue"/>
                <a:ea typeface="Helvetica Neue"/>
                <a:cs typeface="Helvetica Neue"/>
                <a:sym typeface="Helvetica Neue"/>
              </a:rPr>
              <a:t>Linear Regression</a:t>
            </a:r>
            <a:endParaRPr sz="12000">
              <a:solidFill>
                <a:srgbClr val="00517F"/>
              </a:solidFill>
              <a:latin typeface="Helvetica Neue"/>
              <a:ea typeface="Helvetica Neue"/>
              <a:cs typeface="Helvetica Neue"/>
              <a:sym typeface="Helvetica Neue"/>
            </a:endParaRPr>
          </a:p>
        </p:txBody>
      </p:sp>
      <p:sp>
        <p:nvSpPr>
          <p:cNvPr id="439" name="Google Shape;439;p38"/>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9"/>
          <p:cNvSpPr txBox="1"/>
          <p:nvPr/>
        </p:nvSpPr>
        <p:spPr>
          <a:xfrm>
            <a:off x="3756743" y="2217413"/>
            <a:ext cx="16870500" cy="10290900"/>
          </a:xfrm>
          <a:prstGeom prst="rect">
            <a:avLst/>
          </a:prstGeom>
          <a:noFill/>
          <a:ln>
            <a:noFill/>
          </a:ln>
        </p:spPr>
        <p:txBody>
          <a:bodyPr spcFirstLastPara="1" wrap="square" lIns="91425" tIns="91425" rIns="91425" bIns="91425" anchor="t" anchorCtr="0">
            <a:normAutofit/>
          </a:bodyPr>
          <a:lstStyle/>
          <a:p>
            <a:pPr marL="685800" marR="0" lvl="0" indent="-401320" algn="l" rtl="0">
              <a:lnSpc>
                <a:spcPct val="100000"/>
              </a:lnSpc>
              <a:spcBef>
                <a:spcPts val="1400"/>
              </a:spcBef>
              <a:spcAft>
                <a:spcPts val="0"/>
              </a:spcAft>
              <a:buClr>
                <a:srgbClr val="002060"/>
              </a:buClr>
              <a:buSzPts val="4480"/>
              <a:buFont typeface="Arial"/>
              <a:buNone/>
            </a:pPr>
            <a:endParaRPr sz="4800" b="0" i="0" u="none" strike="noStrike" cap="none">
              <a:solidFill>
                <a:srgbClr val="000000"/>
              </a:solidFill>
              <a:latin typeface="Arial"/>
              <a:ea typeface="Arial"/>
              <a:cs typeface="Arial"/>
              <a:sym typeface="Arial"/>
            </a:endParaRPr>
          </a:p>
        </p:txBody>
      </p:sp>
      <p:sp>
        <p:nvSpPr>
          <p:cNvPr id="445" name="Google Shape;445;p39"/>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39</a:t>
            </a:fld>
            <a:endParaRPr/>
          </a:p>
        </p:txBody>
      </p:sp>
      <p:sp>
        <p:nvSpPr>
          <p:cNvPr id="446" name="Google Shape;446;p39"/>
          <p:cNvSpPr txBox="1"/>
          <p:nvPr/>
        </p:nvSpPr>
        <p:spPr>
          <a:xfrm>
            <a:off x="14158288" y="3756656"/>
            <a:ext cx="4113000" cy="1158266"/>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Quality (0-10)</a:t>
            </a:r>
            <a:endParaRPr sz="1400" b="1" i="0" u="none" strike="noStrike" cap="none">
              <a:solidFill>
                <a:srgbClr val="000000"/>
              </a:solidFill>
              <a:latin typeface="Arial"/>
              <a:ea typeface="Arial"/>
              <a:cs typeface="Arial"/>
              <a:sym typeface="Arial"/>
            </a:endParaRPr>
          </a:p>
        </p:txBody>
      </p:sp>
      <p:sp>
        <p:nvSpPr>
          <p:cNvPr id="447" name="Google Shape;447;p39"/>
          <p:cNvSpPr txBox="1"/>
          <p:nvPr/>
        </p:nvSpPr>
        <p:spPr>
          <a:xfrm>
            <a:off x="6419707" y="3956158"/>
            <a:ext cx="4368000" cy="9190200"/>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Fixed acidity</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Volatile acidity</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Citric acid</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Residual sugar</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Chlorides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Free sulfur dioxide</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Total sulfur dioxide</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Density</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pH</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Sulphates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Alcohol</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White/Red</a:t>
            </a:r>
            <a:endParaRPr sz="1400" b="0" i="0" u="none" strike="noStrike" cap="none">
              <a:solidFill>
                <a:srgbClr val="000000"/>
              </a:solidFill>
              <a:latin typeface="Arial"/>
              <a:ea typeface="Arial"/>
              <a:cs typeface="Arial"/>
              <a:sym typeface="Arial"/>
            </a:endParaRPr>
          </a:p>
        </p:txBody>
      </p:sp>
      <p:sp>
        <p:nvSpPr>
          <p:cNvPr id="448" name="Google Shape;448;p39"/>
          <p:cNvSpPr txBox="1"/>
          <p:nvPr/>
        </p:nvSpPr>
        <p:spPr>
          <a:xfrm>
            <a:off x="2111433" y="1894617"/>
            <a:ext cx="19501658" cy="1403400"/>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 What does linear regression represent?</a:t>
            </a:r>
            <a:r>
              <a:rPr lang="en-US" sz="4800" b="0" i="0" u="none" strike="noStrike" cap="none">
                <a:solidFill>
                  <a:srgbClr val="000000"/>
                </a:solidFill>
                <a:latin typeface="Arial"/>
                <a:ea typeface="Arial"/>
                <a:cs typeface="Arial"/>
                <a:sym typeface="Arial"/>
              </a:rPr>
              <a:t> </a:t>
            </a:r>
            <a:br>
              <a:rPr lang="en-US" sz="4800" b="0" i="0" u="none" strike="noStrike" cap="none">
                <a:solidFill>
                  <a:srgbClr val="000000"/>
                </a:solidFill>
                <a:latin typeface="Arial"/>
                <a:ea typeface="Arial"/>
                <a:cs typeface="Arial"/>
                <a:sym typeface="Arial"/>
              </a:rPr>
            </a:br>
            <a:r>
              <a:rPr lang="en-US" sz="4800" b="0" i="0" u="none" strike="noStrike" cap="none">
                <a:solidFill>
                  <a:srgbClr val="000000"/>
                </a:solidFill>
                <a:latin typeface="Arial"/>
                <a:ea typeface="Arial"/>
                <a:cs typeface="Arial"/>
                <a:sym typeface="Arial"/>
              </a:rPr>
              <a:t>	                 The features            vs.                The label</a:t>
            </a:r>
            <a:endParaRPr/>
          </a:p>
        </p:txBody>
      </p:sp>
      <p:sp>
        <p:nvSpPr>
          <p:cNvPr id="449" name="Google Shape;449;p39"/>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Linear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p:nvPr/>
        </p:nvSpPr>
        <p:spPr>
          <a:xfrm>
            <a:off x="6328800" y="3448075"/>
            <a:ext cx="13330800" cy="2667300"/>
          </a:xfrm>
          <a:prstGeom prst="rect">
            <a:avLst/>
          </a:prstGeom>
          <a:noFill/>
          <a:ln>
            <a:noFill/>
          </a:ln>
        </p:spPr>
        <p:txBody>
          <a:bodyPr spcFirstLastPara="1" wrap="square" lIns="50800" tIns="50800" rIns="50800" bIns="50800" anchor="ctr" anchorCtr="0">
            <a:normAutofit fontScale="92500"/>
          </a:bodyPr>
          <a:lstStyle/>
          <a:p>
            <a:pPr marL="457200" marR="0" lvl="0" indent="-457203" algn="l" rtl="0">
              <a:lnSpc>
                <a:spcPct val="200000"/>
              </a:lnSpc>
              <a:spcBef>
                <a:spcPts val="0"/>
              </a:spcBef>
              <a:spcAft>
                <a:spcPts val="0"/>
              </a:spcAft>
              <a:buClr>
                <a:srgbClr val="000000"/>
              </a:buClr>
              <a:buSzPct val="100000"/>
              <a:buFont typeface="Helvetica Neue"/>
              <a:buChar char="●"/>
            </a:pPr>
            <a:r>
              <a:rPr lang="en-US" sz="4906" b="0" i="0" u="none" strike="noStrike" cap="none">
                <a:solidFill>
                  <a:srgbClr val="000000"/>
                </a:solidFill>
                <a:latin typeface="Helvetica Neue"/>
                <a:ea typeface="Helvetica Neue"/>
                <a:cs typeface="Helvetica Neue"/>
                <a:sym typeface="Helvetica Neue"/>
              </a:rPr>
              <a:t>We call different types of AI functions </a:t>
            </a:r>
            <a:r>
              <a:rPr lang="en-US" sz="4906" b="1" i="0" u="none" strike="noStrike" cap="none">
                <a:solidFill>
                  <a:srgbClr val="004D80"/>
                </a:solidFill>
                <a:latin typeface="Helvetica Neue"/>
                <a:ea typeface="Helvetica Neue"/>
                <a:cs typeface="Helvetica Neue"/>
                <a:sym typeface="Helvetica Neue"/>
              </a:rPr>
              <a:t>models</a:t>
            </a:r>
            <a:r>
              <a:rPr lang="en-US" sz="4906" b="0" i="0" u="none" strike="noStrike" cap="none">
                <a:solidFill>
                  <a:srgbClr val="000000"/>
                </a:solidFill>
                <a:latin typeface="Helvetica Neue"/>
                <a:ea typeface="Helvetica Neue"/>
                <a:cs typeface="Helvetica Neue"/>
                <a:sym typeface="Helvetica Neue"/>
              </a:rPr>
              <a:t>.</a:t>
            </a:r>
            <a:endParaRPr sz="4906" b="0" i="0" u="none" strike="noStrike" cap="none">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000000"/>
              </a:buClr>
              <a:buSzPct val="130301"/>
              <a:buFont typeface="Helvetica Neue"/>
              <a:buNone/>
            </a:pPr>
            <a:endParaRPr sz="3650" b="0" i="0" u="none" strike="noStrike" cap="none">
              <a:solidFill>
                <a:srgbClr val="006B64"/>
              </a:solidFill>
              <a:latin typeface="Helvetica Neue"/>
              <a:ea typeface="Helvetica Neue"/>
              <a:cs typeface="Helvetica Neue"/>
              <a:sym typeface="Helvetica Neue"/>
            </a:endParaRPr>
          </a:p>
        </p:txBody>
      </p:sp>
      <p:sp>
        <p:nvSpPr>
          <p:cNvPr id="101" name="Google Shape;101;p4"/>
          <p:cNvSpPr txBox="1"/>
          <p:nvPr/>
        </p:nvSpPr>
        <p:spPr>
          <a:xfrm>
            <a:off x="8205401" y="5710921"/>
            <a:ext cx="933900" cy="66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300"/>
              <a:buFont typeface="Helvetica Neue"/>
              <a:buNone/>
            </a:pPr>
            <a:endParaRPr sz="4300" b="0" i="0" u="none" strike="noStrike" cap="none">
              <a:solidFill>
                <a:srgbClr val="004D80"/>
              </a:solidFill>
              <a:latin typeface="Helvetica Neue"/>
              <a:ea typeface="Helvetica Neue"/>
              <a:cs typeface="Helvetica Neue"/>
              <a:sym typeface="Helvetica Neue"/>
            </a:endParaRPr>
          </a:p>
        </p:txBody>
      </p:sp>
      <p:pic>
        <p:nvPicPr>
          <p:cNvPr id="102" name="Google Shape;102;p4" descr="Line Line"/>
          <p:cNvPicPr preferRelativeResize="0"/>
          <p:nvPr/>
        </p:nvPicPr>
        <p:blipFill rotWithShape="1">
          <a:blip r:embed="rId3">
            <a:alphaModFix/>
          </a:blip>
          <a:srcRect/>
          <a:stretch/>
        </p:blipFill>
        <p:spPr>
          <a:xfrm>
            <a:off x="9573760" y="7083003"/>
            <a:ext cx="866803" cy="311994"/>
          </a:xfrm>
          <a:prstGeom prst="rect">
            <a:avLst/>
          </a:prstGeom>
          <a:noFill/>
          <a:ln>
            <a:noFill/>
          </a:ln>
        </p:spPr>
      </p:pic>
      <p:pic>
        <p:nvPicPr>
          <p:cNvPr id="103" name="Google Shape;103;p4" descr="Line Line"/>
          <p:cNvPicPr preferRelativeResize="0"/>
          <p:nvPr/>
        </p:nvPicPr>
        <p:blipFill rotWithShape="1">
          <a:blip r:embed="rId3">
            <a:alphaModFix/>
          </a:blip>
          <a:srcRect/>
          <a:stretch/>
        </p:blipFill>
        <p:spPr>
          <a:xfrm>
            <a:off x="13984696" y="7083003"/>
            <a:ext cx="866803" cy="311994"/>
          </a:xfrm>
          <a:prstGeom prst="rect">
            <a:avLst/>
          </a:prstGeom>
          <a:noFill/>
          <a:ln>
            <a:noFill/>
          </a:ln>
        </p:spPr>
      </p:pic>
      <p:sp>
        <p:nvSpPr>
          <p:cNvPr id="104" name="Google Shape;104;p4"/>
          <p:cNvSpPr/>
          <p:nvPr/>
        </p:nvSpPr>
        <p:spPr>
          <a:xfrm>
            <a:off x="10871930" y="660400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105" name="Google Shape;105;p4"/>
          <p:cNvSpPr txBox="1"/>
          <p:nvPr/>
        </p:nvSpPr>
        <p:spPr>
          <a:xfrm>
            <a:off x="15244767" y="5710921"/>
            <a:ext cx="961800" cy="66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300"/>
              <a:buFont typeface="Helvetica Neue"/>
              <a:buNone/>
            </a:pPr>
            <a:endParaRPr sz="4300" b="0" i="0" u="none" strike="noStrike" cap="none">
              <a:solidFill>
                <a:srgbClr val="006C65"/>
              </a:solidFill>
              <a:latin typeface="Helvetica Neue"/>
              <a:ea typeface="Helvetica Neue"/>
              <a:cs typeface="Helvetica Neue"/>
              <a:sym typeface="Helvetica Neue"/>
            </a:endParaRPr>
          </a:p>
        </p:txBody>
      </p:sp>
      <p:sp>
        <p:nvSpPr>
          <p:cNvPr id="106" name="Google Shape;106;p4"/>
          <p:cNvSpPr txBox="1"/>
          <p:nvPr/>
        </p:nvSpPr>
        <p:spPr>
          <a:xfrm>
            <a:off x="6915678" y="6591309"/>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107" name="Google Shape;107;p4"/>
          <p:cNvSpPr txBox="1"/>
          <p:nvPr/>
        </p:nvSpPr>
        <p:spPr>
          <a:xfrm>
            <a:off x="15244779" y="6591300"/>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108" name="Google Shape;108;p4"/>
          <p:cNvSpPr txBox="1"/>
          <p:nvPr/>
        </p:nvSpPr>
        <p:spPr>
          <a:xfrm>
            <a:off x="3551040" y="1104117"/>
            <a:ext cx="16870500" cy="1961400"/>
          </a:xfrm>
          <a:prstGeom prst="rect">
            <a:avLst/>
          </a:prstGeom>
          <a:noFill/>
          <a:ln>
            <a:noFill/>
          </a:ln>
        </p:spPr>
        <p:txBody>
          <a:bodyPr spcFirstLastPara="1" wrap="square" lIns="91425" tIns="91425" rIns="91425" bIns="91425" anchor="ctr" anchorCtr="0">
            <a:normAutofit/>
          </a:bodyPr>
          <a:lstStyle/>
          <a:p>
            <a:pPr marL="0" marR="0" lvl="0" indent="0" algn="l" rtl="0">
              <a:lnSpc>
                <a:spcPct val="8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AI Models</a:t>
            </a:r>
            <a:endParaRPr b="1" dirty="0"/>
          </a:p>
        </p:txBody>
      </p:sp>
      <p:sp>
        <p:nvSpPr>
          <p:cNvPr id="109" name="Google Shape;109;p4"/>
          <p:cNvSpPr txBox="1"/>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4</a:t>
            </a:fld>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a:spLocks noGrp="1"/>
          </p:cNvSpPr>
          <p:nvPr>
            <p:ph type="ctrTitle" idx="4294967295"/>
          </p:nvPr>
        </p:nvSpPr>
        <p:spPr>
          <a:xfrm>
            <a:off x="4160989" y="4727715"/>
            <a:ext cx="16062000" cy="20157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50000"/>
              </a:lnSpc>
              <a:spcBef>
                <a:spcPts val="0"/>
              </a:spcBef>
              <a:spcAft>
                <a:spcPts val="0"/>
              </a:spcAft>
              <a:buClr>
                <a:srgbClr val="006B64"/>
              </a:buClr>
              <a:buSzPct val="100000"/>
              <a:buFont typeface="Helvetica Neue"/>
              <a:buNone/>
            </a:pPr>
            <a:r>
              <a:rPr lang="en-US" sz="9396" i="0" u="none" strike="noStrike" cap="none" dirty="0">
                <a:solidFill>
                  <a:srgbClr val="006C65"/>
                </a:solidFill>
                <a:latin typeface="Helvetica Neue"/>
                <a:ea typeface="Helvetica Neue"/>
                <a:cs typeface="Helvetica Neue"/>
                <a:sym typeface="Helvetica Neue"/>
              </a:rPr>
              <a:t>Let’s start with one variable.</a:t>
            </a:r>
            <a:endParaRPr sz="8500" i="0" u="none" strike="noStrike" cap="none" dirty="0">
              <a:solidFill>
                <a:srgbClr val="006C65"/>
              </a:solidFill>
              <a:latin typeface="Helvetica Neue"/>
              <a:ea typeface="Helvetica Neue"/>
              <a:cs typeface="Helvetica Neue"/>
              <a:sym typeface="Helvetica Neue"/>
            </a:endParaRPr>
          </a:p>
        </p:txBody>
      </p:sp>
      <p:sp>
        <p:nvSpPr>
          <p:cNvPr id="455" name="Google Shape;455;p4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p:nvPr/>
        </p:nvSpPr>
        <p:spPr>
          <a:xfrm>
            <a:off x="2111433" y="2559633"/>
            <a:ext cx="16002417" cy="1403400"/>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0" i="0" u="none" strike="noStrike" cap="none">
                <a:solidFill>
                  <a:srgbClr val="000000"/>
                </a:solidFill>
                <a:latin typeface="Arial"/>
                <a:ea typeface="Arial"/>
                <a:cs typeface="Arial"/>
                <a:sym typeface="Arial"/>
              </a:rPr>
              <a:t>We’ll just consider </a:t>
            </a:r>
            <a:r>
              <a:rPr lang="en-US" sz="4800" b="1" i="0" u="none" strike="noStrike" cap="none">
                <a:solidFill>
                  <a:srgbClr val="000000"/>
                </a:solidFill>
                <a:latin typeface="Arial"/>
                <a:ea typeface="Arial"/>
                <a:cs typeface="Arial"/>
                <a:sym typeface="Arial"/>
              </a:rPr>
              <a:t>one</a:t>
            </a:r>
            <a:r>
              <a:rPr lang="en-US" sz="4800" b="0" i="0" u="none" strike="noStrike" cap="none">
                <a:solidFill>
                  <a:srgbClr val="000000"/>
                </a:solidFill>
                <a:latin typeface="Arial"/>
                <a:ea typeface="Arial"/>
                <a:cs typeface="Arial"/>
                <a:sym typeface="Arial"/>
              </a:rPr>
              <a:t> </a:t>
            </a:r>
            <a:r>
              <a:rPr lang="en-US" sz="4800" b="1" i="0" u="none" strike="noStrike" cap="none">
                <a:solidFill>
                  <a:srgbClr val="000000"/>
                </a:solidFill>
                <a:latin typeface="Arial"/>
                <a:ea typeface="Arial"/>
                <a:cs typeface="Arial"/>
                <a:sym typeface="Arial"/>
              </a:rPr>
              <a:t>feature</a:t>
            </a:r>
            <a:r>
              <a:rPr lang="en-US" sz="4800" b="0" i="0" u="none" strike="noStrike" cap="none">
                <a:solidFill>
                  <a:srgbClr val="000000"/>
                </a:solidFill>
                <a:latin typeface="Arial"/>
                <a:ea typeface="Arial"/>
                <a:cs typeface="Arial"/>
                <a:sym typeface="Arial"/>
              </a:rPr>
              <a:t> of our </a:t>
            </a:r>
            <a:r>
              <a:rPr lang="en-US" sz="4800" b="1" i="0" u="none" strike="noStrike" cap="none">
                <a:solidFill>
                  <a:srgbClr val="000000"/>
                </a:solidFill>
                <a:latin typeface="Arial"/>
                <a:ea typeface="Arial"/>
                <a:cs typeface="Arial"/>
                <a:sym typeface="Arial"/>
              </a:rPr>
              <a:t>sample</a:t>
            </a:r>
            <a:r>
              <a:rPr lang="en-US" sz="4800" b="0" i="0" u="none" strike="noStrike" cap="none">
                <a:solidFill>
                  <a:srgbClr val="000000"/>
                </a:solidFill>
                <a:latin typeface="Arial"/>
                <a:ea typeface="Arial"/>
                <a:cs typeface="Arial"/>
                <a:sym typeface="Arial"/>
              </a:rPr>
              <a:t>.</a:t>
            </a:r>
            <a:endParaRPr sz="4800" b="0" i="0" u="none" strike="noStrike" cap="none">
              <a:solidFill>
                <a:srgbClr val="000000"/>
              </a:solidFill>
              <a:latin typeface="Arial"/>
              <a:ea typeface="Arial"/>
              <a:cs typeface="Arial"/>
              <a:sym typeface="Arial"/>
            </a:endParaRPr>
          </a:p>
        </p:txBody>
      </p:sp>
      <p:sp>
        <p:nvSpPr>
          <p:cNvPr id="461" name="Google Shape;461;p41"/>
          <p:cNvSpPr txBox="1"/>
          <p:nvPr/>
        </p:nvSpPr>
        <p:spPr>
          <a:xfrm>
            <a:off x="15194543" y="6231275"/>
            <a:ext cx="4113000" cy="856800"/>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Quality (0-10)</a:t>
            </a:r>
            <a:endParaRPr sz="1400" b="0" i="0" u="none" strike="noStrike" cap="none">
              <a:solidFill>
                <a:srgbClr val="000000"/>
              </a:solidFill>
              <a:latin typeface="Arial"/>
              <a:ea typeface="Arial"/>
              <a:cs typeface="Arial"/>
              <a:sym typeface="Arial"/>
            </a:endParaRPr>
          </a:p>
        </p:txBody>
      </p:sp>
      <p:pic>
        <p:nvPicPr>
          <p:cNvPr id="462" name="Google Shape;462;p41" descr="Line Line"/>
          <p:cNvPicPr preferRelativeResize="0"/>
          <p:nvPr/>
        </p:nvPicPr>
        <p:blipFill rotWithShape="1">
          <a:blip r:embed="rId3">
            <a:alphaModFix/>
          </a:blip>
          <a:srcRect/>
          <a:stretch/>
        </p:blipFill>
        <p:spPr>
          <a:xfrm>
            <a:off x="9040418" y="6498053"/>
            <a:ext cx="866803" cy="311994"/>
          </a:xfrm>
          <a:prstGeom prst="rect">
            <a:avLst/>
          </a:prstGeom>
          <a:noFill/>
          <a:ln>
            <a:noFill/>
          </a:ln>
        </p:spPr>
      </p:pic>
      <p:pic>
        <p:nvPicPr>
          <p:cNvPr id="463" name="Google Shape;463;p41" descr="Line Line"/>
          <p:cNvPicPr preferRelativeResize="0"/>
          <p:nvPr/>
        </p:nvPicPr>
        <p:blipFill rotWithShape="1">
          <a:blip r:embed="rId3">
            <a:alphaModFix/>
          </a:blip>
          <a:srcRect/>
          <a:stretch/>
        </p:blipFill>
        <p:spPr>
          <a:xfrm>
            <a:off x="13451354" y="6498053"/>
            <a:ext cx="866804" cy="311994"/>
          </a:xfrm>
          <a:prstGeom prst="rect">
            <a:avLst/>
          </a:prstGeom>
          <a:noFill/>
          <a:ln>
            <a:noFill/>
          </a:ln>
        </p:spPr>
      </p:pic>
      <p:sp>
        <p:nvSpPr>
          <p:cNvPr id="464" name="Google Shape;464;p41"/>
          <p:cNvSpPr/>
          <p:nvPr/>
        </p:nvSpPr>
        <p:spPr>
          <a:xfrm>
            <a:off x="10338589" y="6019050"/>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465" name="Google Shape;465;p41"/>
          <p:cNvSpPr/>
          <p:nvPr/>
        </p:nvSpPr>
        <p:spPr>
          <a:xfrm>
            <a:off x="15023570" y="617471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466" name="Google Shape;466;p41"/>
          <p:cNvSpPr/>
          <p:nvPr/>
        </p:nvSpPr>
        <p:spPr>
          <a:xfrm rot="10800000">
            <a:off x="19079368" y="617470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467" name="Google Shape;467;p41"/>
          <p:cNvSpPr txBox="1"/>
          <p:nvPr/>
        </p:nvSpPr>
        <p:spPr>
          <a:xfrm>
            <a:off x="4990768" y="6231288"/>
            <a:ext cx="4113000" cy="856800"/>
          </a:xfrm>
          <a:prstGeom prst="rect">
            <a:avLst/>
          </a:prstGeom>
          <a:noFill/>
          <a:ln>
            <a:noFill/>
          </a:ln>
        </p:spPr>
        <p:txBody>
          <a:bodyPr spcFirstLastPara="1" wrap="square" lIns="50800" tIns="50800" rIns="50800" bIns="50800" anchor="ctr" anchorCtr="0">
            <a:spAutoFit/>
          </a:bodyPr>
          <a:lstStyle/>
          <a:p>
            <a:pPr marL="0" marR="0" lvl="0" indent="0" algn="ctr" rtl="0">
              <a:lnSpc>
                <a:spcPct val="140000"/>
              </a:lnSpc>
              <a:spcBef>
                <a:spcPts val="0"/>
              </a:spcBef>
              <a:spcAft>
                <a:spcPts val="0"/>
              </a:spcAft>
              <a:buClr>
                <a:srgbClr val="006B64"/>
              </a:buClr>
              <a:buSzPts val="4900"/>
              <a:buFont typeface="Helvetica Neue"/>
              <a:buNone/>
            </a:pPr>
            <a:r>
              <a:rPr lang="en-US" sz="4900" b="1" i="0" u="none" strike="noStrike" cap="none">
                <a:solidFill>
                  <a:srgbClr val="004D80"/>
                </a:solidFill>
                <a:latin typeface="Helvetica Neue"/>
                <a:ea typeface="Helvetica Neue"/>
                <a:cs typeface="Helvetica Neue"/>
                <a:sym typeface="Helvetica Neue"/>
              </a:rPr>
              <a:t>Acidity</a:t>
            </a:r>
            <a:endParaRPr sz="1400" b="0" i="0" u="none" strike="noStrike" cap="none">
              <a:solidFill>
                <a:srgbClr val="004D80"/>
              </a:solidFill>
              <a:latin typeface="Arial"/>
              <a:ea typeface="Arial"/>
              <a:cs typeface="Arial"/>
              <a:sym typeface="Arial"/>
            </a:endParaRPr>
          </a:p>
        </p:txBody>
      </p:sp>
      <p:sp>
        <p:nvSpPr>
          <p:cNvPr id="468" name="Google Shape;468;p41"/>
          <p:cNvSpPr/>
          <p:nvPr/>
        </p:nvSpPr>
        <p:spPr>
          <a:xfrm>
            <a:off x="5886595" y="6174730"/>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469" name="Google Shape;469;p41"/>
          <p:cNvSpPr/>
          <p:nvPr/>
        </p:nvSpPr>
        <p:spPr>
          <a:xfrm rot="10800000">
            <a:off x="7961193" y="6174719"/>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D8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004D80"/>
              </a:solidFill>
              <a:latin typeface="Helvetica Neue"/>
              <a:ea typeface="Helvetica Neue"/>
              <a:cs typeface="Helvetica Neue"/>
              <a:sym typeface="Helvetica Neue"/>
            </a:endParaRPr>
          </a:p>
        </p:txBody>
      </p:sp>
      <p:sp>
        <p:nvSpPr>
          <p:cNvPr id="470" name="Google Shape;470;p41"/>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41</a:t>
            </a:fld>
            <a:endParaRPr/>
          </a:p>
        </p:txBody>
      </p:sp>
      <p:sp>
        <p:nvSpPr>
          <p:cNvPr id="471" name="Google Shape;471;p41"/>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Linear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2"/>
          <p:cNvSpPr txBox="1">
            <a:spLocks noGrp="1"/>
          </p:cNvSpPr>
          <p:nvPr>
            <p:ph type="sldNum" idx="12"/>
          </p:nvPr>
        </p:nvSpPr>
        <p:spPr>
          <a:xfrm>
            <a:off x="23611650" y="1298232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42</a:t>
            </a:fld>
            <a:endParaRPr/>
          </a:p>
        </p:txBody>
      </p:sp>
      <p:cxnSp>
        <p:nvCxnSpPr>
          <p:cNvPr id="477" name="Google Shape;477;p42"/>
          <p:cNvCxnSpPr/>
          <p:nvPr/>
        </p:nvCxnSpPr>
        <p:spPr>
          <a:xfrm rot="10800000">
            <a:off x="7289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478" name="Google Shape;478;p42"/>
          <p:cNvCxnSpPr/>
          <p:nvPr/>
        </p:nvCxnSpPr>
        <p:spPr>
          <a:xfrm rot="10800000">
            <a:off x="6408804" y="11061251"/>
            <a:ext cx="12540900" cy="0"/>
          </a:xfrm>
          <a:prstGeom prst="straightConnector1">
            <a:avLst/>
          </a:prstGeom>
          <a:noFill/>
          <a:ln w="38100" cap="flat" cmpd="sng">
            <a:solidFill>
              <a:srgbClr val="D5D5D5"/>
            </a:solidFill>
            <a:prstDash val="solid"/>
            <a:miter lim="400000"/>
            <a:headEnd type="none" w="sm" len="sm"/>
            <a:tailEnd type="none" w="sm" len="sm"/>
          </a:ln>
        </p:spPr>
      </p:cxnSp>
      <p:sp>
        <p:nvSpPr>
          <p:cNvPr id="479" name="Google Shape;479;p42"/>
          <p:cNvSpPr txBox="1"/>
          <p:nvPr/>
        </p:nvSpPr>
        <p:spPr>
          <a:xfrm>
            <a:off x="16714288" y="11077568"/>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480" name="Google Shape;480;p42"/>
          <p:cNvSpPr txBox="1"/>
          <p:nvPr/>
        </p:nvSpPr>
        <p:spPr>
          <a:xfrm>
            <a:off x="4826001" y="1921477"/>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
        <p:nvSpPr>
          <p:cNvPr id="481" name="Google Shape;481;p42"/>
          <p:cNvSpPr/>
          <p:nvPr/>
        </p:nvSpPr>
        <p:spPr>
          <a:xfrm>
            <a:off x="11808452" y="6714585"/>
            <a:ext cx="286800" cy="286800"/>
          </a:xfrm>
          <a:prstGeom prst="ellipse">
            <a:avLst/>
          </a:prstGeom>
          <a:solidFill>
            <a:srgbClr val="EF70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2" name="Google Shape;482;p42"/>
          <p:cNvSpPr/>
          <p:nvPr/>
        </p:nvSpPr>
        <p:spPr>
          <a:xfrm>
            <a:off x="11964406" y="4531230"/>
            <a:ext cx="286800" cy="286800"/>
          </a:xfrm>
          <a:prstGeom prst="ellipse">
            <a:avLst/>
          </a:prstGeom>
          <a:solidFill>
            <a:srgbClr val="950D5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3" name="Google Shape;483;p42"/>
          <p:cNvSpPr/>
          <p:nvPr/>
        </p:nvSpPr>
        <p:spPr>
          <a:xfrm>
            <a:off x="14325995" y="6714585"/>
            <a:ext cx="286800" cy="286800"/>
          </a:xfrm>
          <a:prstGeom prst="ellipse">
            <a:avLst/>
          </a:prstGeom>
          <a:solidFill>
            <a:srgbClr val="B416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4" name="Google Shape;484;p42"/>
          <p:cNvSpPr/>
          <p:nvPr/>
        </p:nvSpPr>
        <p:spPr>
          <a:xfrm>
            <a:off x="8845328" y="8942499"/>
            <a:ext cx="286800" cy="2868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5" name="Google Shape;485;p42"/>
          <p:cNvSpPr/>
          <p:nvPr/>
        </p:nvSpPr>
        <p:spPr>
          <a:xfrm>
            <a:off x="9914726" y="7516634"/>
            <a:ext cx="286800" cy="286800"/>
          </a:xfrm>
          <a:prstGeom prst="ellipse">
            <a:avLst/>
          </a:prstGeom>
          <a:solidFill>
            <a:srgbClr val="016D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6" name="Google Shape;486;p42"/>
          <p:cNvSpPr/>
          <p:nvPr/>
        </p:nvSpPr>
        <p:spPr>
          <a:xfrm>
            <a:off x="14103204" y="3550949"/>
            <a:ext cx="286800" cy="286800"/>
          </a:xfrm>
          <a:prstGeom prst="ellipse">
            <a:avLst/>
          </a:prstGeom>
          <a:solidFill>
            <a:srgbClr val="004C7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7" name="Google Shape;487;p42"/>
          <p:cNvSpPr/>
          <p:nvPr/>
        </p:nvSpPr>
        <p:spPr>
          <a:xfrm>
            <a:off x="15885534" y="4107927"/>
            <a:ext cx="286800" cy="2868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8" name="Google Shape;488;p42"/>
          <p:cNvSpPr txBox="1"/>
          <p:nvPr/>
        </p:nvSpPr>
        <p:spPr>
          <a:xfrm>
            <a:off x="15885534" y="11920217"/>
            <a:ext cx="1907563"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4000"/>
              <a:buFont typeface="Helvetica Neue"/>
              <a:buNone/>
            </a:pPr>
            <a:r>
              <a:rPr lang="en-US" sz="4800" b="1" i="0" u="none" strike="noStrike" cap="none">
                <a:solidFill>
                  <a:srgbClr val="004C7F"/>
                </a:solidFill>
                <a:latin typeface="Helvetica Neue"/>
                <a:ea typeface="Helvetica Neue"/>
                <a:cs typeface="Helvetica Neue"/>
                <a:sym typeface="Helvetica Neue"/>
              </a:rPr>
              <a:t>Input</a:t>
            </a:r>
            <a:endParaRPr sz="4800" b="1" i="0" u="none" strike="noStrike" cap="none">
              <a:solidFill>
                <a:srgbClr val="000000"/>
              </a:solidFill>
              <a:latin typeface="Helvetica Neue"/>
              <a:ea typeface="Helvetica Neue"/>
              <a:cs typeface="Helvetica Neue"/>
              <a:sym typeface="Helvetica Neue"/>
            </a:endParaRPr>
          </a:p>
        </p:txBody>
      </p:sp>
      <p:sp>
        <p:nvSpPr>
          <p:cNvPr id="489" name="Google Shape;489;p42"/>
          <p:cNvSpPr txBox="1"/>
          <p:nvPr/>
        </p:nvSpPr>
        <p:spPr>
          <a:xfrm>
            <a:off x="4615897" y="2811521"/>
            <a:ext cx="2583153"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000"/>
              <a:buFont typeface="Helvetica Neue"/>
              <a:buNone/>
            </a:pPr>
            <a:r>
              <a:rPr lang="en-US" sz="4800" b="1" i="0" u="none" strike="noStrike" cap="none">
                <a:solidFill>
                  <a:srgbClr val="006B64"/>
                </a:solidFill>
                <a:latin typeface="Helvetica Neue"/>
                <a:ea typeface="Helvetica Neue"/>
                <a:cs typeface="Helvetica Neue"/>
                <a:sym typeface="Helvetica Neue"/>
              </a:rPr>
              <a:t>Output</a:t>
            </a:r>
            <a:endParaRPr sz="4800" b="1" i="0" u="none" strike="noStrike" cap="none">
              <a:solidFill>
                <a:srgbClr val="000000"/>
              </a:solidFill>
              <a:latin typeface="Helvetica Neue"/>
              <a:ea typeface="Helvetica Neue"/>
              <a:cs typeface="Helvetica Neue"/>
              <a:sym typeface="Helvetica Neue"/>
            </a:endParaRPr>
          </a:p>
        </p:txBody>
      </p:sp>
      <p:sp>
        <p:nvSpPr>
          <p:cNvPr id="490" name="Google Shape;490;p42"/>
          <p:cNvSpPr txBox="1"/>
          <p:nvPr/>
        </p:nvSpPr>
        <p:spPr>
          <a:xfrm>
            <a:off x="533872" y="383738"/>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Linear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gtEl>
                                        <p:attrNameLst>
                                          <p:attrName>style.visibility</p:attrName>
                                        </p:attrNameLst>
                                      </p:cBhvr>
                                      <p:to>
                                        <p:strVal val="visible"/>
                                      </p:to>
                                    </p:set>
                                    <p:animEffect transition="in" filter="fade">
                                      <p:cBhvr>
                                        <p:cTn id="12"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43"/>
          <p:cNvPicPr preferRelativeResize="0"/>
          <p:nvPr/>
        </p:nvPicPr>
        <p:blipFill rotWithShape="1">
          <a:blip r:embed="rId3">
            <a:alphaModFix/>
          </a:blip>
          <a:srcRect/>
          <a:stretch/>
        </p:blipFill>
        <p:spPr>
          <a:xfrm>
            <a:off x="10397637" y="11887076"/>
            <a:ext cx="4009956" cy="1294553"/>
          </a:xfrm>
          <a:prstGeom prst="rect">
            <a:avLst/>
          </a:prstGeom>
          <a:noFill/>
          <a:ln>
            <a:noFill/>
          </a:ln>
        </p:spPr>
      </p:pic>
      <p:sp>
        <p:nvSpPr>
          <p:cNvPr id="496" name="Google Shape;496;p43"/>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43</a:t>
            </a:fld>
            <a:endParaRPr/>
          </a:p>
        </p:txBody>
      </p:sp>
      <p:cxnSp>
        <p:nvCxnSpPr>
          <p:cNvPr id="497" name="Google Shape;497;p43"/>
          <p:cNvCxnSpPr/>
          <p:nvPr/>
        </p:nvCxnSpPr>
        <p:spPr>
          <a:xfrm rot="10800000" flipH="1">
            <a:off x="7285410" y="3129489"/>
            <a:ext cx="9813180" cy="7457022"/>
          </a:xfrm>
          <a:prstGeom prst="straightConnector1">
            <a:avLst/>
          </a:prstGeom>
          <a:noFill/>
          <a:ln w="38100" cap="flat" cmpd="sng">
            <a:solidFill>
              <a:srgbClr val="1DAD01"/>
            </a:solidFill>
            <a:prstDash val="solid"/>
            <a:miter lim="400000"/>
            <a:headEnd type="none" w="sm" len="sm"/>
            <a:tailEnd type="none" w="sm" len="sm"/>
          </a:ln>
        </p:spPr>
      </p:cxnSp>
      <p:cxnSp>
        <p:nvCxnSpPr>
          <p:cNvPr id="498" name="Google Shape;498;p43"/>
          <p:cNvCxnSpPr/>
          <p:nvPr/>
        </p:nvCxnSpPr>
        <p:spPr>
          <a:xfrm rot="10800000" flipH="1">
            <a:off x="7289109"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499" name="Google Shape;499;p43"/>
          <p:cNvCxnSpPr/>
          <p:nvPr/>
        </p:nvCxnSpPr>
        <p:spPr>
          <a:xfrm rot="10800000">
            <a:off x="6408657"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500" name="Google Shape;500;p43"/>
          <p:cNvSpPr/>
          <p:nvPr/>
        </p:nvSpPr>
        <p:spPr>
          <a:xfrm>
            <a:off x="11808452"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1" name="Google Shape;501;p43"/>
          <p:cNvSpPr/>
          <p:nvPr/>
        </p:nvSpPr>
        <p:spPr>
          <a:xfrm>
            <a:off x="11964406" y="453123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2" name="Google Shape;502;p43"/>
          <p:cNvSpPr/>
          <p:nvPr/>
        </p:nvSpPr>
        <p:spPr>
          <a:xfrm>
            <a:off x="14325995"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3" name="Google Shape;503;p43"/>
          <p:cNvSpPr/>
          <p:nvPr/>
        </p:nvSpPr>
        <p:spPr>
          <a:xfrm>
            <a:off x="8845328" y="894249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4" name="Google Shape;504;p43"/>
          <p:cNvSpPr/>
          <p:nvPr/>
        </p:nvSpPr>
        <p:spPr>
          <a:xfrm>
            <a:off x="9914726" y="75166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5" name="Google Shape;505;p43"/>
          <p:cNvSpPr/>
          <p:nvPr/>
        </p:nvSpPr>
        <p:spPr>
          <a:xfrm>
            <a:off x="14103204" y="355094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6" name="Google Shape;506;p43"/>
          <p:cNvSpPr/>
          <p:nvPr/>
        </p:nvSpPr>
        <p:spPr>
          <a:xfrm>
            <a:off x="15885534" y="4107927"/>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507" name="Google Shape;507;p43"/>
          <p:cNvGrpSpPr/>
          <p:nvPr/>
        </p:nvGrpSpPr>
        <p:grpSpPr>
          <a:xfrm>
            <a:off x="11859612" y="10764117"/>
            <a:ext cx="7101992" cy="1649205"/>
            <a:chOff x="-429603" y="315460"/>
            <a:chExt cx="7101991" cy="1649202"/>
          </a:xfrm>
        </p:grpSpPr>
        <p:pic>
          <p:nvPicPr>
            <p:cNvPr id="508" name="Google Shape;508;p43" descr="Line Line"/>
            <p:cNvPicPr preferRelativeResize="0"/>
            <p:nvPr/>
          </p:nvPicPr>
          <p:blipFill rotWithShape="1">
            <a:blip r:embed="rId4">
              <a:alphaModFix/>
            </a:blip>
            <a:srcRect/>
            <a:stretch/>
          </p:blipFill>
          <p:spPr>
            <a:xfrm rot="6583855">
              <a:off x="-383528" y="1170914"/>
              <a:ext cx="1110152" cy="405593"/>
            </a:xfrm>
            <a:prstGeom prst="rect">
              <a:avLst/>
            </a:prstGeom>
            <a:noFill/>
            <a:ln>
              <a:noFill/>
            </a:ln>
          </p:spPr>
        </p:pic>
        <p:sp>
          <p:nvSpPr>
            <p:cNvPr id="509" name="Google Shape;509;p43"/>
            <p:cNvSpPr txBox="1"/>
            <p:nvPr/>
          </p:nvSpPr>
          <p:spPr>
            <a:xfrm>
              <a:off x="-429603" y="315460"/>
              <a:ext cx="7101991" cy="536351"/>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EF7001"/>
                </a:buClr>
                <a:buSzPts val="2790"/>
                <a:buFont typeface="Helvetica Neue"/>
                <a:buNone/>
              </a:pPr>
              <a:r>
                <a:rPr lang="en-US" sz="2790" b="0" i="0" u="none" strike="noStrike" cap="none">
                  <a:solidFill>
                    <a:srgbClr val="EF7001"/>
                  </a:solidFill>
                  <a:latin typeface="Helvetica Neue"/>
                  <a:ea typeface="Helvetica Neue"/>
                  <a:cs typeface="Helvetica Neue"/>
                  <a:sym typeface="Helvetica Neue"/>
                </a:rPr>
                <a:t>“slope” (rotation of the line)</a:t>
              </a:r>
              <a:endParaRPr sz="1400" b="0" i="0" u="none" strike="noStrike" cap="none">
                <a:solidFill>
                  <a:srgbClr val="000000"/>
                </a:solidFill>
                <a:latin typeface="Arial"/>
                <a:ea typeface="Arial"/>
                <a:cs typeface="Arial"/>
                <a:sym typeface="Arial"/>
              </a:endParaRPr>
            </a:p>
          </p:txBody>
        </p:sp>
      </p:grpSp>
      <p:grpSp>
        <p:nvGrpSpPr>
          <p:cNvPr id="510" name="Google Shape;510;p43"/>
          <p:cNvGrpSpPr/>
          <p:nvPr/>
        </p:nvGrpSpPr>
        <p:grpSpPr>
          <a:xfrm>
            <a:off x="14056655" y="12201536"/>
            <a:ext cx="8513178" cy="536352"/>
            <a:chOff x="-180079" y="-233926"/>
            <a:chExt cx="8513177" cy="536351"/>
          </a:xfrm>
        </p:grpSpPr>
        <p:pic>
          <p:nvPicPr>
            <p:cNvPr id="511" name="Google Shape;511;p43" descr="Line Line"/>
            <p:cNvPicPr preferRelativeResize="0"/>
            <p:nvPr/>
          </p:nvPicPr>
          <p:blipFill rotWithShape="1">
            <a:blip r:embed="rId5">
              <a:alphaModFix/>
            </a:blip>
            <a:srcRect/>
            <a:stretch/>
          </p:blipFill>
          <p:spPr>
            <a:xfrm rot="10800000">
              <a:off x="-180079" y="-133088"/>
              <a:ext cx="1411185" cy="405592"/>
            </a:xfrm>
            <a:prstGeom prst="rect">
              <a:avLst/>
            </a:prstGeom>
            <a:noFill/>
            <a:ln>
              <a:noFill/>
            </a:ln>
          </p:spPr>
        </p:pic>
        <p:sp>
          <p:nvSpPr>
            <p:cNvPr id="512" name="Google Shape;512;p43"/>
            <p:cNvSpPr txBox="1"/>
            <p:nvPr/>
          </p:nvSpPr>
          <p:spPr>
            <a:xfrm>
              <a:off x="1231106" y="-233926"/>
              <a:ext cx="7101992" cy="536351"/>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EF7001"/>
                </a:buClr>
                <a:buSzPts val="2790"/>
                <a:buFont typeface="Helvetica Neue"/>
                <a:buNone/>
              </a:pPr>
              <a:r>
                <a:rPr lang="en-US" sz="2790" b="0" i="0" u="none" strike="noStrike" cap="none">
                  <a:solidFill>
                    <a:srgbClr val="EF7001"/>
                  </a:solidFill>
                  <a:latin typeface="Helvetica Neue"/>
                  <a:ea typeface="Helvetica Neue"/>
                  <a:cs typeface="Helvetica Neue"/>
                  <a:sym typeface="Helvetica Neue"/>
                </a:rPr>
                <a:t>“intercept” (shift of the line)</a:t>
              </a:r>
              <a:endParaRPr sz="1400" b="0" i="0" u="none" strike="noStrike" cap="none">
                <a:solidFill>
                  <a:srgbClr val="000000"/>
                </a:solidFill>
                <a:latin typeface="Arial"/>
                <a:ea typeface="Arial"/>
                <a:cs typeface="Arial"/>
                <a:sym typeface="Arial"/>
              </a:endParaRPr>
            </a:p>
          </p:txBody>
        </p:sp>
      </p:grpSp>
      <p:sp>
        <p:nvSpPr>
          <p:cNvPr id="513" name="Google Shape;513;p43"/>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Linear Regression</a:t>
            </a:r>
            <a:endParaRPr sz="6000" b="1" i="0" u="none" strike="noStrike" cap="none" dirty="0">
              <a:solidFill>
                <a:srgbClr val="00517F"/>
              </a:solidFill>
              <a:latin typeface="Helvetica Neue"/>
              <a:ea typeface="Helvetica Neue"/>
              <a:cs typeface="Helvetica Neue"/>
              <a:sym typeface="Helvetica Neue"/>
            </a:endParaRPr>
          </a:p>
        </p:txBody>
      </p:sp>
      <p:grpSp>
        <p:nvGrpSpPr>
          <p:cNvPr id="514" name="Google Shape;514;p43"/>
          <p:cNvGrpSpPr/>
          <p:nvPr/>
        </p:nvGrpSpPr>
        <p:grpSpPr>
          <a:xfrm>
            <a:off x="17211111" y="2832750"/>
            <a:ext cx="4282263" cy="1666481"/>
            <a:chOff x="17211111" y="2832750"/>
            <a:chExt cx="4282263" cy="1666481"/>
          </a:xfrm>
        </p:grpSpPr>
        <p:grpSp>
          <p:nvGrpSpPr>
            <p:cNvPr id="515" name="Google Shape;515;p43"/>
            <p:cNvGrpSpPr/>
            <p:nvPr/>
          </p:nvGrpSpPr>
          <p:grpSpPr>
            <a:xfrm>
              <a:off x="17211111" y="3073232"/>
              <a:ext cx="3575689" cy="1425999"/>
              <a:chOff x="-38101" y="198585"/>
              <a:chExt cx="3575688" cy="1425998"/>
            </a:xfrm>
          </p:grpSpPr>
          <p:cxnSp>
            <p:nvCxnSpPr>
              <p:cNvPr id="516" name="Google Shape;516;p43"/>
              <p:cNvCxnSpPr/>
              <p:nvPr/>
            </p:nvCxnSpPr>
            <p:spPr>
              <a:xfrm>
                <a:off x="2267586" y="354582"/>
                <a:ext cx="1270001" cy="1270001"/>
              </a:xfrm>
              <a:prstGeom prst="straightConnector1">
                <a:avLst/>
              </a:prstGeom>
              <a:noFill/>
              <a:ln>
                <a:noFill/>
              </a:ln>
            </p:spPr>
          </p:cxnSp>
          <p:pic>
            <p:nvPicPr>
              <p:cNvPr id="517" name="Google Shape;517;p43" descr="Line Line"/>
              <p:cNvPicPr preferRelativeResize="0"/>
              <p:nvPr/>
            </p:nvPicPr>
            <p:blipFill rotWithShape="1">
              <a:blip r:embed="rId6">
                <a:alphaModFix/>
              </a:blip>
              <a:srcRect/>
              <a:stretch/>
            </p:blipFill>
            <p:spPr>
              <a:xfrm rot="10800000">
                <a:off x="-38101" y="198585"/>
                <a:ext cx="1156108" cy="311994"/>
              </a:xfrm>
              <a:prstGeom prst="rect">
                <a:avLst/>
              </a:prstGeom>
              <a:noFill/>
              <a:ln>
                <a:noFill/>
              </a:ln>
            </p:spPr>
          </p:pic>
        </p:grpSp>
        <p:sp>
          <p:nvSpPr>
            <p:cNvPr id="518" name="Google Shape;518;p43"/>
            <p:cNvSpPr txBox="1"/>
            <p:nvPr/>
          </p:nvSpPr>
          <p:spPr>
            <a:xfrm>
              <a:off x="18346974" y="2832750"/>
              <a:ext cx="3146400" cy="718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 Prediction</a:t>
              </a:r>
              <a:endParaRPr sz="1400" b="0" i="0" u="none" strike="noStrike" cap="none">
                <a:solidFill>
                  <a:srgbClr val="000000"/>
                </a:solidFill>
                <a:latin typeface="Arial"/>
                <a:ea typeface="Arial"/>
                <a:cs typeface="Arial"/>
                <a:sym typeface="Arial"/>
              </a:endParaRPr>
            </a:p>
          </p:txBody>
        </p:sp>
      </p:grpSp>
      <p:sp>
        <p:nvSpPr>
          <p:cNvPr id="519" name="Google Shape;519;p43"/>
          <p:cNvSpPr txBox="1"/>
          <p:nvPr/>
        </p:nvSpPr>
        <p:spPr>
          <a:xfrm>
            <a:off x="16714288" y="11077568"/>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520" name="Google Shape;520;p43"/>
          <p:cNvSpPr txBox="1"/>
          <p:nvPr/>
        </p:nvSpPr>
        <p:spPr>
          <a:xfrm>
            <a:off x="4826001" y="1921477"/>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500"/>
                                        <p:tgtEl>
                                          <p:spTgt spid="4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500"/>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animEffect transition="in" filter="fade">
                                      <p:cBhvr>
                                        <p:cTn id="17" dur="500"/>
                                        <p:tgtEl>
                                          <p:spTgt spid="5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0"/>
                                        </p:tgtEl>
                                        <p:attrNameLst>
                                          <p:attrName>style.visibility</p:attrName>
                                        </p:attrNameLst>
                                      </p:cBhvr>
                                      <p:to>
                                        <p:strVal val="visible"/>
                                      </p:to>
                                    </p:set>
                                    <p:animEffect transition="in" filter="fade">
                                      <p:cBhvr>
                                        <p:cTn id="22" dur="500"/>
                                        <p:tgtEl>
                                          <p:spTgt spid="5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4"/>
                                        </p:tgtEl>
                                        <p:attrNameLst>
                                          <p:attrName>style.visibility</p:attrName>
                                        </p:attrNameLst>
                                      </p:cBhvr>
                                      <p:to>
                                        <p:strVal val="visible"/>
                                      </p:to>
                                    </p:set>
                                    <p:animEffect transition="in" filter="fade">
                                      <p:cBhvr>
                                        <p:cTn id="27"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4"/>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44</a:t>
            </a:fld>
            <a:endParaRPr/>
          </a:p>
        </p:txBody>
      </p:sp>
      <p:cxnSp>
        <p:nvCxnSpPr>
          <p:cNvPr id="526" name="Google Shape;526;p44"/>
          <p:cNvCxnSpPr/>
          <p:nvPr/>
        </p:nvCxnSpPr>
        <p:spPr>
          <a:xfrm>
            <a:off x="7285410" y="5250842"/>
            <a:ext cx="10402677" cy="4678915"/>
          </a:xfrm>
          <a:prstGeom prst="straightConnector1">
            <a:avLst/>
          </a:prstGeom>
          <a:noFill/>
          <a:ln w="38100" cap="flat" cmpd="sng">
            <a:solidFill>
              <a:srgbClr val="EB220C"/>
            </a:solidFill>
            <a:prstDash val="solid"/>
            <a:miter lim="400000"/>
            <a:headEnd type="none" w="sm" len="sm"/>
            <a:tailEnd type="none" w="sm" len="sm"/>
          </a:ln>
        </p:spPr>
      </p:cxnSp>
      <p:cxnSp>
        <p:nvCxnSpPr>
          <p:cNvPr id="527" name="Google Shape;527;p44"/>
          <p:cNvCxnSpPr/>
          <p:nvPr/>
        </p:nvCxnSpPr>
        <p:spPr>
          <a:xfrm rot="10800000" flipH="1">
            <a:off x="7289109"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528" name="Google Shape;528;p44"/>
          <p:cNvCxnSpPr/>
          <p:nvPr/>
        </p:nvCxnSpPr>
        <p:spPr>
          <a:xfrm rot="10800000">
            <a:off x="6408657"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529" name="Google Shape;529;p44"/>
          <p:cNvSpPr/>
          <p:nvPr/>
        </p:nvSpPr>
        <p:spPr>
          <a:xfrm>
            <a:off x="11808452"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0" name="Google Shape;530;p44"/>
          <p:cNvSpPr/>
          <p:nvPr/>
        </p:nvSpPr>
        <p:spPr>
          <a:xfrm>
            <a:off x="11964406" y="453123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1" name="Google Shape;531;p44"/>
          <p:cNvSpPr/>
          <p:nvPr/>
        </p:nvSpPr>
        <p:spPr>
          <a:xfrm>
            <a:off x="14325995"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2" name="Google Shape;532;p44"/>
          <p:cNvSpPr/>
          <p:nvPr/>
        </p:nvSpPr>
        <p:spPr>
          <a:xfrm>
            <a:off x="8845328" y="894249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3" name="Google Shape;533;p44"/>
          <p:cNvSpPr/>
          <p:nvPr/>
        </p:nvSpPr>
        <p:spPr>
          <a:xfrm>
            <a:off x="9914726" y="75166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4" name="Google Shape;534;p44"/>
          <p:cNvSpPr/>
          <p:nvPr/>
        </p:nvSpPr>
        <p:spPr>
          <a:xfrm>
            <a:off x="14103204" y="355094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5" name="Google Shape;535;p44"/>
          <p:cNvSpPr/>
          <p:nvPr/>
        </p:nvSpPr>
        <p:spPr>
          <a:xfrm>
            <a:off x="15885534" y="4107927"/>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36" name="Google Shape;536;p44"/>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0" i="0" u="none" strike="noStrike" cap="none">
                <a:solidFill>
                  <a:srgbClr val="00517F"/>
                </a:solidFill>
                <a:latin typeface="Helvetica Neue"/>
                <a:ea typeface="Helvetica Neue"/>
                <a:cs typeface="Helvetica Neue"/>
                <a:sym typeface="Helvetica Neue"/>
              </a:rPr>
              <a:t>Linear Regression</a:t>
            </a:r>
            <a:endParaRPr sz="6000" b="0" i="0" u="none" strike="noStrike" cap="none">
              <a:solidFill>
                <a:srgbClr val="00517F"/>
              </a:solidFill>
              <a:latin typeface="Helvetica Neue"/>
              <a:ea typeface="Helvetica Neue"/>
              <a:cs typeface="Helvetica Neue"/>
              <a:sym typeface="Helvetica Neue"/>
            </a:endParaRPr>
          </a:p>
        </p:txBody>
      </p:sp>
      <p:sp>
        <p:nvSpPr>
          <p:cNvPr id="537" name="Google Shape;537;p44"/>
          <p:cNvSpPr txBox="1"/>
          <p:nvPr/>
        </p:nvSpPr>
        <p:spPr>
          <a:xfrm>
            <a:off x="16714288" y="11077568"/>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538" name="Google Shape;538;p44"/>
          <p:cNvSpPr txBox="1"/>
          <p:nvPr/>
        </p:nvSpPr>
        <p:spPr>
          <a:xfrm>
            <a:off x="4826001" y="1921477"/>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5"/>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45</a:t>
            </a:fld>
            <a:endParaRPr/>
          </a:p>
        </p:txBody>
      </p:sp>
      <p:cxnSp>
        <p:nvCxnSpPr>
          <p:cNvPr id="544" name="Google Shape;544;p45"/>
          <p:cNvCxnSpPr/>
          <p:nvPr/>
        </p:nvCxnSpPr>
        <p:spPr>
          <a:xfrm rot="10800000" flipH="1">
            <a:off x="7285410" y="5848596"/>
            <a:ext cx="10402677" cy="2576969"/>
          </a:xfrm>
          <a:prstGeom prst="straightConnector1">
            <a:avLst/>
          </a:prstGeom>
          <a:noFill/>
          <a:ln w="38100" cap="flat" cmpd="sng">
            <a:solidFill>
              <a:srgbClr val="FBAB01"/>
            </a:solidFill>
            <a:prstDash val="solid"/>
            <a:miter lim="400000"/>
            <a:headEnd type="none" w="sm" len="sm"/>
            <a:tailEnd type="none" w="sm" len="sm"/>
          </a:ln>
        </p:spPr>
      </p:cxnSp>
      <p:cxnSp>
        <p:nvCxnSpPr>
          <p:cNvPr id="545" name="Google Shape;545;p45"/>
          <p:cNvCxnSpPr/>
          <p:nvPr/>
        </p:nvCxnSpPr>
        <p:spPr>
          <a:xfrm rot="10800000" flipH="1">
            <a:off x="7289109"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546" name="Google Shape;546;p45"/>
          <p:cNvCxnSpPr/>
          <p:nvPr/>
        </p:nvCxnSpPr>
        <p:spPr>
          <a:xfrm rot="10800000">
            <a:off x="6408657"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547" name="Google Shape;547;p45"/>
          <p:cNvSpPr/>
          <p:nvPr/>
        </p:nvSpPr>
        <p:spPr>
          <a:xfrm>
            <a:off x="11808452"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48" name="Google Shape;548;p45"/>
          <p:cNvSpPr/>
          <p:nvPr/>
        </p:nvSpPr>
        <p:spPr>
          <a:xfrm>
            <a:off x="11964406" y="453123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49" name="Google Shape;549;p45"/>
          <p:cNvSpPr/>
          <p:nvPr/>
        </p:nvSpPr>
        <p:spPr>
          <a:xfrm>
            <a:off x="14325995" y="671458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50" name="Google Shape;550;p45"/>
          <p:cNvSpPr/>
          <p:nvPr/>
        </p:nvSpPr>
        <p:spPr>
          <a:xfrm>
            <a:off x="8845328" y="894249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51" name="Google Shape;551;p45"/>
          <p:cNvSpPr/>
          <p:nvPr/>
        </p:nvSpPr>
        <p:spPr>
          <a:xfrm>
            <a:off x="9914726" y="75166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52" name="Google Shape;552;p45"/>
          <p:cNvSpPr/>
          <p:nvPr/>
        </p:nvSpPr>
        <p:spPr>
          <a:xfrm>
            <a:off x="14103204" y="3550949"/>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53" name="Google Shape;553;p45"/>
          <p:cNvSpPr/>
          <p:nvPr/>
        </p:nvSpPr>
        <p:spPr>
          <a:xfrm>
            <a:off x="15885534" y="4107927"/>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54" name="Google Shape;554;p45"/>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0" i="0" u="none" strike="noStrike" cap="none">
                <a:solidFill>
                  <a:srgbClr val="00517F"/>
                </a:solidFill>
                <a:latin typeface="Helvetica Neue"/>
                <a:ea typeface="Helvetica Neue"/>
                <a:cs typeface="Helvetica Neue"/>
                <a:sym typeface="Helvetica Neue"/>
              </a:rPr>
              <a:t>Linear Regression</a:t>
            </a:r>
            <a:endParaRPr sz="6000" b="0" i="0" u="none" strike="noStrike" cap="none">
              <a:solidFill>
                <a:srgbClr val="00517F"/>
              </a:solidFill>
              <a:latin typeface="Helvetica Neue"/>
              <a:ea typeface="Helvetica Neue"/>
              <a:cs typeface="Helvetica Neue"/>
              <a:sym typeface="Helvetica Neue"/>
            </a:endParaRPr>
          </a:p>
        </p:txBody>
      </p:sp>
      <p:sp>
        <p:nvSpPr>
          <p:cNvPr id="555" name="Google Shape;555;p45"/>
          <p:cNvSpPr txBox="1"/>
          <p:nvPr/>
        </p:nvSpPr>
        <p:spPr>
          <a:xfrm>
            <a:off x="16714288" y="11077568"/>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556" name="Google Shape;556;p45"/>
          <p:cNvSpPr txBox="1"/>
          <p:nvPr/>
        </p:nvSpPr>
        <p:spPr>
          <a:xfrm>
            <a:off x="4826001" y="1921477"/>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6"/>
          <p:cNvSpPr txBox="1">
            <a:spLocks noGrp="1"/>
          </p:cNvSpPr>
          <p:nvPr>
            <p:ph type="ctrTitle" idx="4294967295"/>
          </p:nvPr>
        </p:nvSpPr>
        <p:spPr>
          <a:xfrm>
            <a:off x="4160989" y="4727715"/>
            <a:ext cx="16062000" cy="20157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50000"/>
              </a:lnSpc>
              <a:spcBef>
                <a:spcPts val="0"/>
              </a:spcBef>
              <a:spcAft>
                <a:spcPts val="0"/>
              </a:spcAft>
              <a:buClr>
                <a:srgbClr val="006B64"/>
              </a:buClr>
              <a:buSzPct val="100000"/>
              <a:buFont typeface="Helvetica Neue"/>
              <a:buNone/>
            </a:pPr>
            <a:r>
              <a:rPr lang="en-US" sz="9396" i="0" u="none" strike="noStrike" cap="none" dirty="0">
                <a:solidFill>
                  <a:srgbClr val="006C65"/>
                </a:solidFill>
                <a:latin typeface="Helvetica Neue"/>
                <a:ea typeface="Helvetica Neue"/>
                <a:cs typeface="Helvetica Neue"/>
                <a:sym typeface="Helvetica Neue"/>
              </a:rPr>
              <a:t>How do we </a:t>
            </a:r>
            <a:r>
              <a:rPr lang="en-US" sz="9396" i="0" u="none" strike="noStrike" cap="none" dirty="0">
                <a:solidFill>
                  <a:srgbClr val="00517F"/>
                </a:solidFill>
                <a:latin typeface="Helvetica Neue"/>
                <a:ea typeface="Helvetica Neue"/>
                <a:cs typeface="Helvetica Neue"/>
                <a:sym typeface="Helvetica Neue"/>
              </a:rPr>
              <a:t>evaluate</a:t>
            </a:r>
            <a:r>
              <a:rPr lang="en-US" sz="9396" i="0" u="none" strike="noStrike" cap="none" dirty="0">
                <a:solidFill>
                  <a:srgbClr val="006C65"/>
                </a:solidFill>
                <a:latin typeface="Helvetica Neue"/>
                <a:ea typeface="Helvetica Neue"/>
                <a:cs typeface="Helvetica Neue"/>
                <a:sym typeface="Helvetica Neue"/>
              </a:rPr>
              <a:t> these models </a:t>
            </a:r>
            <a:r>
              <a:rPr lang="en-US" sz="9396" i="0" u="none" strike="noStrike" cap="none" dirty="0">
                <a:solidFill>
                  <a:srgbClr val="00517F"/>
                </a:solidFill>
                <a:latin typeface="Helvetica Neue"/>
                <a:ea typeface="Helvetica Neue"/>
                <a:cs typeface="Helvetica Neue"/>
                <a:sym typeface="Helvetica Neue"/>
              </a:rPr>
              <a:t>objectively</a:t>
            </a:r>
            <a:r>
              <a:rPr lang="en-US" sz="9396" i="0" u="none" strike="noStrike" cap="none" dirty="0">
                <a:solidFill>
                  <a:srgbClr val="006C65"/>
                </a:solidFill>
                <a:latin typeface="Helvetica Neue"/>
                <a:ea typeface="Helvetica Neue"/>
                <a:cs typeface="Helvetica Neue"/>
                <a:sym typeface="Helvetica Neue"/>
              </a:rPr>
              <a:t>?</a:t>
            </a:r>
            <a:endParaRPr sz="8500" i="0" u="none" strike="noStrike" cap="none" dirty="0">
              <a:solidFill>
                <a:srgbClr val="006C65"/>
              </a:solidFill>
              <a:latin typeface="Helvetica Neue"/>
              <a:ea typeface="Helvetica Neue"/>
              <a:cs typeface="Helvetica Neue"/>
              <a:sym typeface="Helvetica Neue"/>
            </a:endParaRPr>
          </a:p>
        </p:txBody>
      </p:sp>
      <p:sp>
        <p:nvSpPr>
          <p:cNvPr id="562" name="Google Shape;562;p46"/>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7"/>
          <p:cNvSpPr txBox="1"/>
          <p:nvPr/>
        </p:nvSpPr>
        <p:spPr>
          <a:xfrm>
            <a:off x="2111433" y="2010993"/>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grpSp>
        <p:nvGrpSpPr>
          <p:cNvPr id="568" name="Google Shape;568;p47"/>
          <p:cNvGrpSpPr/>
          <p:nvPr/>
        </p:nvGrpSpPr>
        <p:grpSpPr>
          <a:xfrm>
            <a:off x="7438341" y="4793415"/>
            <a:ext cx="10683079" cy="7667248"/>
            <a:chOff x="8843777" y="6746679"/>
            <a:chExt cx="7535320" cy="5408100"/>
          </a:xfrm>
        </p:grpSpPr>
        <p:sp>
          <p:nvSpPr>
            <p:cNvPr id="569" name="Google Shape;569;p47"/>
            <p:cNvSpPr/>
            <p:nvPr/>
          </p:nvSpPr>
          <p:spPr>
            <a:xfrm flipH="1">
              <a:off x="11985258" y="8269504"/>
              <a:ext cx="32248" cy="1232100"/>
            </a:xfrm>
            <a:prstGeom prst="rect">
              <a:avLst/>
            </a:prstGeom>
            <a:solidFill>
              <a:srgbClr val="950D5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0" name="Google Shape;570;p47"/>
            <p:cNvSpPr/>
            <p:nvPr/>
          </p:nvSpPr>
          <p:spPr>
            <a:xfrm>
              <a:off x="10857813" y="9892567"/>
              <a:ext cx="32248" cy="424800"/>
            </a:xfrm>
            <a:prstGeom prst="rect">
              <a:avLst/>
            </a:prstGeom>
            <a:solidFill>
              <a:srgbClr val="016D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571" name="Google Shape;571;p47"/>
            <p:cNvCxnSpPr/>
            <p:nvPr/>
          </p:nvCxnSpPr>
          <p:spPr>
            <a:xfrm rot="10800000" flipH="1">
              <a:off x="9326766" y="7396724"/>
              <a:ext cx="5405700" cy="4107900"/>
            </a:xfrm>
            <a:prstGeom prst="straightConnector1">
              <a:avLst/>
            </a:prstGeom>
            <a:noFill/>
            <a:ln w="38100" cap="flat" cmpd="sng">
              <a:solidFill>
                <a:srgbClr val="929292"/>
              </a:solidFill>
              <a:prstDash val="solid"/>
              <a:miter lim="400000"/>
              <a:headEnd type="none" w="sm" len="sm"/>
              <a:tailEnd type="none" w="sm" len="sm"/>
            </a:ln>
          </p:spPr>
        </p:cxnSp>
        <p:cxnSp>
          <p:nvCxnSpPr>
            <p:cNvPr id="572" name="Google Shape;572;p47"/>
            <p:cNvCxnSpPr/>
            <p:nvPr/>
          </p:nvCxnSpPr>
          <p:spPr>
            <a:xfrm rot="10800000">
              <a:off x="9328804" y="6746679"/>
              <a:ext cx="0" cy="5408100"/>
            </a:xfrm>
            <a:prstGeom prst="straightConnector1">
              <a:avLst/>
            </a:prstGeom>
            <a:noFill/>
            <a:ln w="38100" cap="flat" cmpd="sng">
              <a:solidFill>
                <a:srgbClr val="D5D5D5"/>
              </a:solidFill>
              <a:prstDash val="solid"/>
              <a:miter lim="400000"/>
              <a:headEnd type="none" w="sm" len="sm"/>
              <a:tailEnd type="none" w="sm" len="sm"/>
            </a:ln>
          </p:spPr>
        </p:cxnSp>
        <p:cxnSp>
          <p:nvCxnSpPr>
            <p:cNvPr id="573" name="Google Shape;573;p47"/>
            <p:cNvCxnSpPr/>
            <p:nvPr/>
          </p:nvCxnSpPr>
          <p:spPr>
            <a:xfrm rot="10800000">
              <a:off x="8843777" y="11766141"/>
              <a:ext cx="6908400" cy="0"/>
            </a:xfrm>
            <a:prstGeom prst="straightConnector1">
              <a:avLst/>
            </a:prstGeom>
            <a:noFill/>
            <a:ln w="38100" cap="flat" cmpd="sng">
              <a:solidFill>
                <a:srgbClr val="D5D5D5"/>
              </a:solidFill>
              <a:prstDash val="solid"/>
              <a:miter lim="400000"/>
              <a:headEnd type="none" w="sm" len="sm"/>
              <a:tailEnd type="none" w="sm" len="sm"/>
            </a:ln>
          </p:spPr>
        </p:cxnSp>
        <p:sp>
          <p:nvSpPr>
            <p:cNvPr id="574" name="Google Shape;574;p47"/>
            <p:cNvSpPr/>
            <p:nvPr/>
          </p:nvSpPr>
          <p:spPr>
            <a:xfrm>
              <a:off x="11818336" y="9371722"/>
              <a:ext cx="158100" cy="158100"/>
            </a:xfrm>
            <a:prstGeom prst="ellipse">
              <a:avLst/>
            </a:prstGeom>
            <a:solidFill>
              <a:srgbClr val="EF70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5" name="Google Shape;575;p47"/>
            <p:cNvSpPr/>
            <p:nvPr/>
          </p:nvSpPr>
          <p:spPr>
            <a:xfrm>
              <a:off x="11904245" y="8168992"/>
              <a:ext cx="158100" cy="158100"/>
            </a:xfrm>
            <a:prstGeom prst="ellipse">
              <a:avLst/>
            </a:prstGeom>
            <a:solidFill>
              <a:srgbClr val="950D5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6" name="Google Shape;576;p47"/>
            <p:cNvSpPr/>
            <p:nvPr/>
          </p:nvSpPr>
          <p:spPr>
            <a:xfrm>
              <a:off x="13205154" y="9371722"/>
              <a:ext cx="158100" cy="158100"/>
            </a:xfrm>
            <a:prstGeom prst="ellipse">
              <a:avLst/>
            </a:prstGeom>
            <a:solidFill>
              <a:srgbClr val="B416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7" name="Google Shape;577;p47"/>
            <p:cNvSpPr/>
            <p:nvPr/>
          </p:nvSpPr>
          <p:spPr>
            <a:xfrm>
              <a:off x="10186065" y="10598998"/>
              <a:ext cx="158100" cy="1581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8" name="Google Shape;578;p47"/>
            <p:cNvSpPr/>
            <p:nvPr/>
          </p:nvSpPr>
          <p:spPr>
            <a:xfrm>
              <a:off x="10775155" y="9813541"/>
              <a:ext cx="158100" cy="158100"/>
            </a:xfrm>
            <a:prstGeom prst="ellipse">
              <a:avLst/>
            </a:prstGeom>
            <a:solidFill>
              <a:srgbClr val="016D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9" name="Google Shape;579;p47"/>
            <p:cNvSpPr/>
            <p:nvPr/>
          </p:nvSpPr>
          <p:spPr>
            <a:xfrm>
              <a:off x="13082427" y="7628991"/>
              <a:ext cx="158100" cy="158100"/>
            </a:xfrm>
            <a:prstGeom prst="ellipse">
              <a:avLst/>
            </a:prstGeom>
            <a:solidFill>
              <a:srgbClr val="004C7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0" name="Google Shape;580;p47"/>
            <p:cNvSpPr/>
            <p:nvPr/>
          </p:nvSpPr>
          <p:spPr>
            <a:xfrm>
              <a:off x="14064244" y="7935810"/>
              <a:ext cx="158100" cy="1581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1" name="Google Shape;581;p47"/>
            <p:cNvSpPr/>
            <p:nvPr/>
          </p:nvSpPr>
          <p:spPr>
            <a:xfrm>
              <a:off x="10235500" y="10708965"/>
              <a:ext cx="19800" cy="801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2" name="Google Shape;582;p47"/>
            <p:cNvSpPr/>
            <p:nvPr/>
          </p:nvSpPr>
          <p:spPr>
            <a:xfrm>
              <a:off x="11878957" y="9448008"/>
              <a:ext cx="21000" cy="114600"/>
            </a:xfrm>
            <a:prstGeom prst="rect">
              <a:avLst/>
            </a:prstGeom>
            <a:solidFill>
              <a:srgbClr val="EF70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3" name="Google Shape;583;p47"/>
            <p:cNvSpPr/>
            <p:nvPr/>
          </p:nvSpPr>
          <p:spPr>
            <a:xfrm>
              <a:off x="13159145" y="7698806"/>
              <a:ext cx="32248" cy="864000"/>
            </a:xfrm>
            <a:prstGeom prst="rect">
              <a:avLst/>
            </a:prstGeom>
            <a:solidFill>
              <a:srgbClr val="004C7F">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4" name="Google Shape;584;p47"/>
            <p:cNvSpPr/>
            <p:nvPr/>
          </p:nvSpPr>
          <p:spPr>
            <a:xfrm flipH="1">
              <a:off x="13268111" y="8507722"/>
              <a:ext cx="32248" cy="864000"/>
            </a:xfrm>
            <a:prstGeom prst="rect">
              <a:avLst/>
            </a:prstGeom>
            <a:solidFill>
              <a:srgbClr val="B416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5" name="Google Shape;585;p47"/>
            <p:cNvSpPr/>
            <p:nvPr/>
          </p:nvSpPr>
          <p:spPr>
            <a:xfrm>
              <a:off x="14121530" y="7865598"/>
              <a:ext cx="21000" cy="1581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586" name="Google Shape;586;p47"/>
            <p:cNvGrpSpPr/>
            <p:nvPr/>
          </p:nvGrpSpPr>
          <p:grpSpPr>
            <a:xfrm>
              <a:off x="13363249" y="8794700"/>
              <a:ext cx="3015848" cy="549027"/>
              <a:chOff x="-50800" y="0"/>
              <a:chExt cx="1838035" cy="996600"/>
            </a:xfrm>
          </p:grpSpPr>
          <p:sp>
            <p:nvSpPr>
              <p:cNvPr id="587" name="Google Shape;587;p47"/>
              <p:cNvSpPr txBox="1"/>
              <p:nvPr/>
            </p:nvSpPr>
            <p:spPr>
              <a:xfrm>
                <a:off x="813435" y="0"/>
                <a:ext cx="973800" cy="996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900"/>
                  <a:buFont typeface="Helvetica Neue"/>
                  <a:buNone/>
                </a:pPr>
                <a:r>
                  <a:rPr lang="en-US" sz="2900" b="1" i="0" u="none" strike="noStrike" cap="none">
                    <a:solidFill>
                      <a:srgbClr val="EF7001"/>
                    </a:solidFill>
                    <a:latin typeface="Helvetica Neue"/>
                    <a:ea typeface="Helvetica Neue"/>
                    <a:cs typeface="Helvetica Neue"/>
                    <a:sym typeface="Helvetica Neue"/>
                  </a:rPr>
                  <a:t>error</a:t>
                </a:r>
                <a:endParaRPr sz="1400" b="0" i="0" u="none" strike="noStrike" cap="none">
                  <a:solidFill>
                    <a:srgbClr val="000000"/>
                  </a:solidFill>
                  <a:latin typeface="Arial"/>
                  <a:ea typeface="Arial"/>
                  <a:cs typeface="Arial"/>
                  <a:sym typeface="Arial"/>
                </a:endParaRPr>
              </a:p>
            </p:txBody>
          </p:sp>
          <p:pic>
            <p:nvPicPr>
              <p:cNvPr id="588" name="Google Shape;588;p47" descr="Line Line"/>
              <p:cNvPicPr preferRelativeResize="0"/>
              <p:nvPr/>
            </p:nvPicPr>
            <p:blipFill rotWithShape="1">
              <a:blip r:embed="rId3">
                <a:alphaModFix/>
              </a:blip>
              <a:srcRect/>
              <a:stretch/>
            </p:blipFill>
            <p:spPr>
              <a:xfrm rot="10800000">
                <a:off x="-50800" y="89640"/>
                <a:ext cx="850241" cy="405592"/>
              </a:xfrm>
              <a:prstGeom prst="rect">
                <a:avLst/>
              </a:prstGeom>
              <a:noFill/>
              <a:ln>
                <a:noFill/>
              </a:ln>
            </p:spPr>
          </p:pic>
        </p:grpSp>
      </p:grpSp>
      <p:sp>
        <p:nvSpPr>
          <p:cNvPr id="589" name="Google Shape;589;p47"/>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47</a:t>
            </a:fld>
            <a:endParaRPr/>
          </a:p>
        </p:txBody>
      </p:sp>
      <p:sp>
        <p:nvSpPr>
          <p:cNvPr id="590" name="Google Shape;590;p47"/>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Calculating Error</a:t>
            </a:r>
            <a:endParaRPr sz="6000" b="1" i="0" u="none" strike="noStrike" cap="none" dirty="0">
              <a:solidFill>
                <a:srgbClr val="00517F"/>
              </a:solidFill>
              <a:latin typeface="Helvetica Neue"/>
              <a:ea typeface="Helvetica Neue"/>
              <a:cs typeface="Helvetica Neue"/>
              <a:sym typeface="Helvetica Neue"/>
            </a:endParaRPr>
          </a:p>
        </p:txBody>
      </p:sp>
      <p:sp>
        <p:nvSpPr>
          <p:cNvPr id="591" name="Google Shape;591;p47"/>
          <p:cNvSpPr txBox="1"/>
          <p:nvPr/>
        </p:nvSpPr>
        <p:spPr>
          <a:xfrm>
            <a:off x="2184856" y="1272881"/>
            <a:ext cx="16002417" cy="3520533"/>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error</a:t>
            </a:r>
            <a:r>
              <a:rPr lang="en-US" sz="4800" b="0" i="0" u="none" strike="noStrike" cap="none">
                <a:solidFill>
                  <a:srgbClr val="000000"/>
                </a:solidFill>
                <a:latin typeface="Arial"/>
                <a:ea typeface="Arial"/>
                <a:cs typeface="Arial"/>
                <a:sym typeface="Arial"/>
              </a:rPr>
              <a:t> is a measure of the “incorrectness” of a line</a:t>
            </a:r>
            <a:endParaRPr/>
          </a:p>
        </p:txBody>
      </p:sp>
      <p:sp>
        <p:nvSpPr>
          <p:cNvPr id="592" name="Google Shape;592;p47"/>
          <p:cNvSpPr txBox="1"/>
          <p:nvPr/>
        </p:nvSpPr>
        <p:spPr>
          <a:xfrm>
            <a:off x="15558588" y="12040035"/>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593" name="Google Shape;593;p47"/>
          <p:cNvSpPr txBox="1"/>
          <p:nvPr/>
        </p:nvSpPr>
        <p:spPr>
          <a:xfrm>
            <a:off x="5740401" y="4690270"/>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8"/>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48</a:t>
            </a:fld>
            <a:endParaRPr/>
          </a:p>
        </p:txBody>
      </p:sp>
      <p:sp>
        <p:nvSpPr>
          <p:cNvPr id="599" name="Google Shape;599;p48"/>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Calculating Error</a:t>
            </a:r>
            <a:endParaRPr sz="6000" b="1" i="0" u="none" strike="noStrike" cap="none" dirty="0">
              <a:solidFill>
                <a:srgbClr val="00517F"/>
              </a:solidFill>
              <a:latin typeface="Helvetica Neue"/>
              <a:ea typeface="Helvetica Neue"/>
              <a:cs typeface="Helvetica Neue"/>
              <a:sym typeface="Helvetica Neue"/>
            </a:endParaRPr>
          </a:p>
        </p:txBody>
      </p:sp>
      <p:sp>
        <p:nvSpPr>
          <p:cNvPr id="600" name="Google Shape;600;p48"/>
          <p:cNvSpPr txBox="1"/>
          <p:nvPr/>
        </p:nvSpPr>
        <p:spPr>
          <a:xfrm>
            <a:off x="2184856" y="1538885"/>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sp>
        <p:nvSpPr>
          <p:cNvPr id="601" name="Google Shape;601;p48"/>
          <p:cNvSpPr txBox="1"/>
          <p:nvPr/>
        </p:nvSpPr>
        <p:spPr>
          <a:xfrm>
            <a:off x="2184856" y="1272881"/>
            <a:ext cx="16002417" cy="3520533"/>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simple error:</a:t>
            </a:r>
            <a:r>
              <a:rPr lang="en-US" sz="4800" b="0" i="0" u="none" strike="noStrike" cap="none">
                <a:solidFill>
                  <a:srgbClr val="000000"/>
                </a:solidFill>
                <a:latin typeface="Arial"/>
                <a:ea typeface="Arial"/>
                <a:cs typeface="Arial"/>
                <a:sym typeface="Arial"/>
              </a:rPr>
              <a:t> difference between the predicted value and the actual value</a:t>
            </a:r>
            <a:endParaRPr/>
          </a:p>
        </p:txBody>
      </p:sp>
      <p:grpSp>
        <p:nvGrpSpPr>
          <p:cNvPr id="602" name="Google Shape;602;p48"/>
          <p:cNvGrpSpPr/>
          <p:nvPr/>
        </p:nvGrpSpPr>
        <p:grpSpPr>
          <a:xfrm>
            <a:off x="7438341" y="4793415"/>
            <a:ext cx="10683079" cy="7667248"/>
            <a:chOff x="8843777" y="6746679"/>
            <a:chExt cx="7535320" cy="5408100"/>
          </a:xfrm>
        </p:grpSpPr>
        <p:sp>
          <p:nvSpPr>
            <p:cNvPr id="603" name="Google Shape;603;p48"/>
            <p:cNvSpPr/>
            <p:nvPr/>
          </p:nvSpPr>
          <p:spPr>
            <a:xfrm>
              <a:off x="11964259" y="8269504"/>
              <a:ext cx="21000" cy="1232100"/>
            </a:xfrm>
            <a:prstGeom prst="rect">
              <a:avLst/>
            </a:prstGeom>
            <a:solidFill>
              <a:srgbClr val="950D5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04" name="Google Shape;604;p48"/>
            <p:cNvSpPr/>
            <p:nvPr/>
          </p:nvSpPr>
          <p:spPr>
            <a:xfrm>
              <a:off x="10869061" y="9892567"/>
              <a:ext cx="21000" cy="424800"/>
            </a:xfrm>
            <a:prstGeom prst="rect">
              <a:avLst/>
            </a:prstGeom>
            <a:solidFill>
              <a:srgbClr val="016D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605" name="Google Shape;605;p48"/>
            <p:cNvCxnSpPr/>
            <p:nvPr/>
          </p:nvCxnSpPr>
          <p:spPr>
            <a:xfrm rot="10800000" flipH="1">
              <a:off x="9326766" y="7396724"/>
              <a:ext cx="5405700" cy="4107900"/>
            </a:xfrm>
            <a:prstGeom prst="straightConnector1">
              <a:avLst/>
            </a:prstGeom>
            <a:noFill/>
            <a:ln w="38100" cap="flat" cmpd="sng">
              <a:solidFill>
                <a:srgbClr val="929292"/>
              </a:solidFill>
              <a:prstDash val="solid"/>
              <a:miter lim="400000"/>
              <a:headEnd type="none" w="sm" len="sm"/>
              <a:tailEnd type="none" w="sm" len="sm"/>
            </a:ln>
          </p:spPr>
        </p:cxnSp>
        <p:cxnSp>
          <p:nvCxnSpPr>
            <p:cNvPr id="606" name="Google Shape;606;p48"/>
            <p:cNvCxnSpPr/>
            <p:nvPr/>
          </p:nvCxnSpPr>
          <p:spPr>
            <a:xfrm rot="10800000">
              <a:off x="9328804" y="6746679"/>
              <a:ext cx="0" cy="5408100"/>
            </a:xfrm>
            <a:prstGeom prst="straightConnector1">
              <a:avLst/>
            </a:prstGeom>
            <a:noFill/>
            <a:ln w="38100" cap="flat" cmpd="sng">
              <a:solidFill>
                <a:srgbClr val="D5D5D5"/>
              </a:solidFill>
              <a:prstDash val="solid"/>
              <a:miter lim="400000"/>
              <a:headEnd type="none" w="sm" len="sm"/>
              <a:tailEnd type="none" w="sm" len="sm"/>
            </a:ln>
          </p:spPr>
        </p:cxnSp>
        <p:cxnSp>
          <p:nvCxnSpPr>
            <p:cNvPr id="607" name="Google Shape;607;p48"/>
            <p:cNvCxnSpPr/>
            <p:nvPr/>
          </p:nvCxnSpPr>
          <p:spPr>
            <a:xfrm rot="10800000">
              <a:off x="8843777" y="11766141"/>
              <a:ext cx="6908400" cy="0"/>
            </a:xfrm>
            <a:prstGeom prst="straightConnector1">
              <a:avLst/>
            </a:prstGeom>
            <a:noFill/>
            <a:ln w="38100" cap="flat" cmpd="sng">
              <a:solidFill>
                <a:srgbClr val="D5D5D5"/>
              </a:solidFill>
              <a:prstDash val="solid"/>
              <a:miter lim="400000"/>
              <a:headEnd type="none" w="sm" len="sm"/>
              <a:tailEnd type="none" w="sm" len="sm"/>
            </a:ln>
          </p:spPr>
        </p:cxnSp>
        <p:sp>
          <p:nvSpPr>
            <p:cNvPr id="608" name="Google Shape;608;p48"/>
            <p:cNvSpPr/>
            <p:nvPr/>
          </p:nvSpPr>
          <p:spPr>
            <a:xfrm>
              <a:off x="11818336" y="9371722"/>
              <a:ext cx="158100" cy="158100"/>
            </a:xfrm>
            <a:prstGeom prst="ellipse">
              <a:avLst/>
            </a:prstGeom>
            <a:solidFill>
              <a:srgbClr val="EF70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09" name="Google Shape;609;p48"/>
            <p:cNvSpPr/>
            <p:nvPr/>
          </p:nvSpPr>
          <p:spPr>
            <a:xfrm>
              <a:off x="11904245" y="8168992"/>
              <a:ext cx="158100" cy="158100"/>
            </a:xfrm>
            <a:prstGeom prst="ellipse">
              <a:avLst/>
            </a:prstGeom>
            <a:solidFill>
              <a:srgbClr val="950D5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0" name="Google Shape;610;p48"/>
            <p:cNvSpPr/>
            <p:nvPr/>
          </p:nvSpPr>
          <p:spPr>
            <a:xfrm>
              <a:off x="13205154" y="9371722"/>
              <a:ext cx="158100" cy="158100"/>
            </a:xfrm>
            <a:prstGeom prst="ellipse">
              <a:avLst/>
            </a:prstGeom>
            <a:solidFill>
              <a:srgbClr val="B416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1" name="Google Shape;611;p48"/>
            <p:cNvSpPr/>
            <p:nvPr/>
          </p:nvSpPr>
          <p:spPr>
            <a:xfrm>
              <a:off x="10186065" y="10598998"/>
              <a:ext cx="158100" cy="1581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2" name="Google Shape;612;p48"/>
            <p:cNvSpPr/>
            <p:nvPr/>
          </p:nvSpPr>
          <p:spPr>
            <a:xfrm>
              <a:off x="10775155" y="9813541"/>
              <a:ext cx="158100" cy="158100"/>
            </a:xfrm>
            <a:prstGeom prst="ellipse">
              <a:avLst/>
            </a:prstGeom>
            <a:solidFill>
              <a:srgbClr val="016D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3" name="Google Shape;613;p48"/>
            <p:cNvSpPr/>
            <p:nvPr/>
          </p:nvSpPr>
          <p:spPr>
            <a:xfrm>
              <a:off x="13082427" y="7628991"/>
              <a:ext cx="158100" cy="158100"/>
            </a:xfrm>
            <a:prstGeom prst="ellipse">
              <a:avLst/>
            </a:prstGeom>
            <a:solidFill>
              <a:srgbClr val="004C7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4" name="Google Shape;614;p48"/>
            <p:cNvSpPr/>
            <p:nvPr/>
          </p:nvSpPr>
          <p:spPr>
            <a:xfrm>
              <a:off x="14064244" y="7935810"/>
              <a:ext cx="158100" cy="1581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5" name="Google Shape;615;p48"/>
            <p:cNvSpPr/>
            <p:nvPr/>
          </p:nvSpPr>
          <p:spPr>
            <a:xfrm>
              <a:off x="10235500" y="10708965"/>
              <a:ext cx="19800" cy="801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6" name="Google Shape;616;p48"/>
            <p:cNvSpPr/>
            <p:nvPr/>
          </p:nvSpPr>
          <p:spPr>
            <a:xfrm>
              <a:off x="11878957" y="9448008"/>
              <a:ext cx="21000" cy="114600"/>
            </a:xfrm>
            <a:prstGeom prst="rect">
              <a:avLst/>
            </a:prstGeom>
            <a:solidFill>
              <a:srgbClr val="EF70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7" name="Google Shape;617;p48"/>
            <p:cNvSpPr/>
            <p:nvPr/>
          </p:nvSpPr>
          <p:spPr>
            <a:xfrm>
              <a:off x="13170394" y="7698806"/>
              <a:ext cx="21000" cy="864000"/>
            </a:xfrm>
            <a:prstGeom prst="rect">
              <a:avLst/>
            </a:prstGeom>
            <a:solidFill>
              <a:srgbClr val="004C7F">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8" name="Google Shape;618;p48"/>
            <p:cNvSpPr/>
            <p:nvPr/>
          </p:nvSpPr>
          <p:spPr>
            <a:xfrm>
              <a:off x="13263991" y="8524113"/>
              <a:ext cx="21000" cy="864000"/>
            </a:xfrm>
            <a:prstGeom prst="rect">
              <a:avLst/>
            </a:prstGeom>
            <a:solidFill>
              <a:srgbClr val="B416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19" name="Google Shape;619;p48"/>
            <p:cNvSpPr/>
            <p:nvPr/>
          </p:nvSpPr>
          <p:spPr>
            <a:xfrm>
              <a:off x="14121530" y="7865598"/>
              <a:ext cx="21000" cy="1581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620" name="Google Shape;620;p48"/>
            <p:cNvGrpSpPr/>
            <p:nvPr/>
          </p:nvGrpSpPr>
          <p:grpSpPr>
            <a:xfrm>
              <a:off x="13363249" y="8794700"/>
              <a:ext cx="3015848" cy="549027"/>
              <a:chOff x="-50800" y="0"/>
              <a:chExt cx="1838035" cy="996600"/>
            </a:xfrm>
          </p:grpSpPr>
          <p:sp>
            <p:nvSpPr>
              <p:cNvPr id="621" name="Google Shape;621;p48"/>
              <p:cNvSpPr txBox="1"/>
              <p:nvPr/>
            </p:nvSpPr>
            <p:spPr>
              <a:xfrm>
                <a:off x="813435" y="0"/>
                <a:ext cx="973800" cy="996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900"/>
                  <a:buFont typeface="Helvetica Neue"/>
                  <a:buNone/>
                </a:pPr>
                <a:r>
                  <a:rPr lang="en-US" sz="2900" b="1" i="0" u="none" strike="noStrike" cap="none">
                    <a:solidFill>
                      <a:srgbClr val="EF7001"/>
                    </a:solidFill>
                    <a:latin typeface="Helvetica Neue"/>
                    <a:ea typeface="Helvetica Neue"/>
                    <a:cs typeface="Helvetica Neue"/>
                    <a:sym typeface="Helvetica Neue"/>
                  </a:rPr>
                  <a:t>error</a:t>
                </a:r>
                <a:endParaRPr sz="1400" b="0" i="0" u="none" strike="noStrike" cap="none">
                  <a:solidFill>
                    <a:srgbClr val="000000"/>
                  </a:solidFill>
                  <a:latin typeface="Arial"/>
                  <a:ea typeface="Arial"/>
                  <a:cs typeface="Arial"/>
                  <a:sym typeface="Arial"/>
                </a:endParaRPr>
              </a:p>
            </p:txBody>
          </p:sp>
          <p:pic>
            <p:nvPicPr>
              <p:cNvPr id="622" name="Google Shape;622;p48" descr="Line Line"/>
              <p:cNvPicPr preferRelativeResize="0"/>
              <p:nvPr/>
            </p:nvPicPr>
            <p:blipFill rotWithShape="1">
              <a:blip r:embed="rId3">
                <a:alphaModFix/>
              </a:blip>
              <a:srcRect/>
              <a:stretch/>
            </p:blipFill>
            <p:spPr>
              <a:xfrm rot="10800000">
                <a:off x="-50800" y="89640"/>
                <a:ext cx="850241" cy="405592"/>
              </a:xfrm>
              <a:prstGeom prst="rect">
                <a:avLst/>
              </a:prstGeom>
              <a:noFill/>
              <a:ln>
                <a:noFill/>
              </a:ln>
            </p:spPr>
          </p:pic>
        </p:grpSp>
      </p:grpSp>
      <p:sp>
        <p:nvSpPr>
          <p:cNvPr id="623" name="Google Shape;623;p48"/>
          <p:cNvSpPr txBox="1"/>
          <p:nvPr/>
        </p:nvSpPr>
        <p:spPr>
          <a:xfrm>
            <a:off x="15558588" y="12040035"/>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624" name="Google Shape;624;p48"/>
          <p:cNvSpPr txBox="1"/>
          <p:nvPr/>
        </p:nvSpPr>
        <p:spPr>
          <a:xfrm>
            <a:off x="5740401" y="4690270"/>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9"/>
          <p:cNvSpPr/>
          <p:nvPr/>
        </p:nvSpPr>
        <p:spPr>
          <a:xfrm>
            <a:off x="7109699" y="6483253"/>
            <a:ext cx="1612500" cy="1608900"/>
          </a:xfrm>
          <a:prstGeom prst="rect">
            <a:avLst/>
          </a:prstGeom>
          <a:solidFill>
            <a:srgbClr val="950D5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0" name="Google Shape;630;p49"/>
          <p:cNvSpPr/>
          <p:nvPr/>
        </p:nvSpPr>
        <p:spPr>
          <a:xfrm>
            <a:off x="6723439" y="8602537"/>
            <a:ext cx="568800" cy="554700"/>
          </a:xfrm>
          <a:prstGeom prst="rect">
            <a:avLst/>
          </a:prstGeom>
          <a:solidFill>
            <a:srgbClr val="016D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631" name="Google Shape;631;p49"/>
          <p:cNvCxnSpPr/>
          <p:nvPr/>
        </p:nvCxnSpPr>
        <p:spPr>
          <a:xfrm rot="10800000" flipH="1">
            <a:off x="5251049" y="5343750"/>
            <a:ext cx="7058400" cy="5363700"/>
          </a:xfrm>
          <a:prstGeom prst="straightConnector1">
            <a:avLst/>
          </a:prstGeom>
          <a:noFill/>
          <a:ln w="38100" cap="flat" cmpd="sng">
            <a:solidFill>
              <a:srgbClr val="929292"/>
            </a:solidFill>
            <a:prstDash val="solid"/>
            <a:miter lim="400000"/>
            <a:headEnd type="none" w="sm" len="sm"/>
            <a:tailEnd type="none" w="sm" len="sm"/>
          </a:ln>
        </p:spPr>
      </p:cxnSp>
      <p:cxnSp>
        <p:nvCxnSpPr>
          <p:cNvPr id="632" name="Google Shape;632;p49"/>
          <p:cNvCxnSpPr/>
          <p:nvPr/>
        </p:nvCxnSpPr>
        <p:spPr>
          <a:xfrm rot="10800000">
            <a:off x="5253709" y="4494977"/>
            <a:ext cx="0" cy="7061400"/>
          </a:xfrm>
          <a:prstGeom prst="straightConnector1">
            <a:avLst/>
          </a:prstGeom>
          <a:noFill/>
          <a:ln w="38100" cap="flat" cmpd="sng">
            <a:solidFill>
              <a:srgbClr val="D5D5D5"/>
            </a:solidFill>
            <a:prstDash val="solid"/>
            <a:miter lim="400000"/>
            <a:headEnd type="none" w="sm" len="sm"/>
            <a:tailEnd type="none" w="sm" len="sm"/>
          </a:ln>
        </p:spPr>
      </p:cxnSp>
      <p:cxnSp>
        <p:nvCxnSpPr>
          <p:cNvPr id="633" name="Google Shape;633;p49"/>
          <p:cNvCxnSpPr/>
          <p:nvPr/>
        </p:nvCxnSpPr>
        <p:spPr>
          <a:xfrm rot="10800000">
            <a:off x="4620520" y="11048921"/>
            <a:ext cx="9020400" cy="0"/>
          </a:xfrm>
          <a:prstGeom prst="straightConnector1">
            <a:avLst/>
          </a:prstGeom>
          <a:noFill/>
          <a:ln w="38100" cap="flat" cmpd="sng">
            <a:solidFill>
              <a:srgbClr val="D5D5D5"/>
            </a:solidFill>
            <a:prstDash val="solid"/>
            <a:miter lim="400000"/>
            <a:headEnd type="none" w="sm" len="sm"/>
            <a:tailEnd type="none" w="sm" len="sm"/>
          </a:ln>
        </p:spPr>
      </p:cxnSp>
      <p:sp>
        <p:nvSpPr>
          <p:cNvPr id="634" name="Google Shape;634;p49"/>
          <p:cNvSpPr/>
          <p:nvPr/>
        </p:nvSpPr>
        <p:spPr>
          <a:xfrm>
            <a:off x="8504374" y="7922454"/>
            <a:ext cx="206400" cy="206400"/>
          </a:xfrm>
          <a:prstGeom prst="ellipse">
            <a:avLst/>
          </a:prstGeom>
          <a:solidFill>
            <a:srgbClr val="EF70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5" name="Google Shape;635;p49"/>
          <p:cNvSpPr/>
          <p:nvPr/>
        </p:nvSpPr>
        <p:spPr>
          <a:xfrm>
            <a:off x="8616548" y="6352011"/>
            <a:ext cx="206400" cy="206400"/>
          </a:xfrm>
          <a:prstGeom prst="ellipse">
            <a:avLst/>
          </a:prstGeom>
          <a:solidFill>
            <a:srgbClr val="950D5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6" name="Google Shape;636;p49"/>
          <p:cNvSpPr/>
          <p:nvPr/>
        </p:nvSpPr>
        <p:spPr>
          <a:xfrm>
            <a:off x="10315187" y="7922454"/>
            <a:ext cx="206400" cy="206400"/>
          </a:xfrm>
          <a:prstGeom prst="ellipse">
            <a:avLst/>
          </a:prstGeom>
          <a:solidFill>
            <a:srgbClr val="B416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7" name="Google Shape;637;p49"/>
          <p:cNvSpPr/>
          <p:nvPr/>
        </p:nvSpPr>
        <p:spPr>
          <a:xfrm>
            <a:off x="6373064" y="9524946"/>
            <a:ext cx="206400" cy="2064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8" name="Google Shape;638;p49"/>
          <p:cNvSpPr/>
          <p:nvPr/>
        </p:nvSpPr>
        <p:spPr>
          <a:xfrm>
            <a:off x="7142258" y="8499351"/>
            <a:ext cx="206400" cy="206400"/>
          </a:xfrm>
          <a:prstGeom prst="ellipse">
            <a:avLst/>
          </a:prstGeom>
          <a:solidFill>
            <a:srgbClr val="016D0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9" name="Google Shape;639;p49"/>
          <p:cNvSpPr/>
          <p:nvPr/>
        </p:nvSpPr>
        <p:spPr>
          <a:xfrm>
            <a:off x="10154939" y="5646916"/>
            <a:ext cx="206400" cy="206400"/>
          </a:xfrm>
          <a:prstGeom prst="ellipse">
            <a:avLst/>
          </a:prstGeom>
          <a:solidFill>
            <a:srgbClr val="004C7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0" name="Google Shape;640;p49"/>
          <p:cNvSpPr/>
          <p:nvPr/>
        </p:nvSpPr>
        <p:spPr>
          <a:xfrm>
            <a:off x="11436930" y="6047538"/>
            <a:ext cx="206400" cy="20640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1" name="Google Shape;641;p49"/>
          <p:cNvSpPr/>
          <p:nvPr/>
        </p:nvSpPr>
        <p:spPr>
          <a:xfrm>
            <a:off x="6356121" y="9668533"/>
            <a:ext cx="107100" cy="1047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2" name="Google Shape;642;p49"/>
          <p:cNvSpPr/>
          <p:nvPr/>
        </p:nvSpPr>
        <p:spPr>
          <a:xfrm>
            <a:off x="8465823" y="8022063"/>
            <a:ext cx="144900" cy="149400"/>
          </a:xfrm>
          <a:prstGeom prst="rect">
            <a:avLst/>
          </a:prstGeom>
          <a:solidFill>
            <a:srgbClr val="EF70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3" name="Google Shape;643;p49"/>
          <p:cNvSpPr/>
          <p:nvPr/>
        </p:nvSpPr>
        <p:spPr>
          <a:xfrm>
            <a:off x="9167826" y="5738074"/>
            <a:ext cx="1129500" cy="1128300"/>
          </a:xfrm>
          <a:prstGeom prst="rect">
            <a:avLst/>
          </a:prstGeom>
          <a:solidFill>
            <a:srgbClr val="004C7F">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4" name="Google Shape;644;p49"/>
          <p:cNvSpPr/>
          <p:nvPr/>
        </p:nvSpPr>
        <p:spPr>
          <a:xfrm>
            <a:off x="10392013" y="6815704"/>
            <a:ext cx="1129500" cy="1128300"/>
          </a:xfrm>
          <a:prstGeom prst="rect">
            <a:avLst/>
          </a:prstGeom>
          <a:solidFill>
            <a:srgbClr val="B416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5" name="Google Shape;645;p49"/>
          <p:cNvSpPr/>
          <p:nvPr/>
        </p:nvSpPr>
        <p:spPr>
          <a:xfrm>
            <a:off x="11511730" y="5955860"/>
            <a:ext cx="206400" cy="2064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6" name="Google Shape;646;p49"/>
          <p:cNvSpPr/>
          <p:nvPr/>
        </p:nvSpPr>
        <p:spPr>
          <a:xfrm>
            <a:off x="16640953" y="8844187"/>
            <a:ext cx="568800" cy="554700"/>
          </a:xfrm>
          <a:prstGeom prst="rect">
            <a:avLst/>
          </a:prstGeom>
          <a:solidFill>
            <a:srgbClr val="016D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7" name="Google Shape;647;p49"/>
          <p:cNvSpPr/>
          <p:nvPr/>
        </p:nvSpPr>
        <p:spPr>
          <a:xfrm>
            <a:off x="18711821" y="7690121"/>
            <a:ext cx="107100" cy="1047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8" name="Google Shape;648;p49"/>
          <p:cNvSpPr/>
          <p:nvPr/>
        </p:nvSpPr>
        <p:spPr>
          <a:xfrm>
            <a:off x="18824560" y="7159118"/>
            <a:ext cx="1129500" cy="1128300"/>
          </a:xfrm>
          <a:prstGeom prst="rect">
            <a:avLst/>
          </a:prstGeom>
          <a:solidFill>
            <a:srgbClr val="004C7F">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49" name="Google Shape;649;p49"/>
          <p:cNvSpPr/>
          <p:nvPr/>
        </p:nvSpPr>
        <p:spPr>
          <a:xfrm>
            <a:off x="18824560" y="8280641"/>
            <a:ext cx="1129500" cy="1128300"/>
          </a:xfrm>
          <a:prstGeom prst="rect">
            <a:avLst/>
          </a:prstGeom>
          <a:solidFill>
            <a:srgbClr val="B416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50" name="Google Shape;650;p49"/>
          <p:cNvSpPr/>
          <p:nvPr/>
        </p:nvSpPr>
        <p:spPr>
          <a:xfrm>
            <a:off x="18499802" y="7592704"/>
            <a:ext cx="206400" cy="206400"/>
          </a:xfrm>
          <a:prstGeom prst="rect">
            <a:avLst/>
          </a:prstGeom>
          <a:solidFill>
            <a:srgbClr val="000000">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51" name="Google Shape;651;p49"/>
          <p:cNvSpPr/>
          <p:nvPr/>
        </p:nvSpPr>
        <p:spPr>
          <a:xfrm>
            <a:off x="17214041" y="7793886"/>
            <a:ext cx="1612500" cy="1608900"/>
          </a:xfrm>
          <a:prstGeom prst="rect">
            <a:avLst/>
          </a:prstGeom>
          <a:solidFill>
            <a:srgbClr val="950D5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52" name="Google Shape;652;p49"/>
          <p:cNvSpPr/>
          <p:nvPr/>
        </p:nvSpPr>
        <p:spPr>
          <a:xfrm>
            <a:off x="18355091" y="7648443"/>
            <a:ext cx="144900" cy="149400"/>
          </a:xfrm>
          <a:prstGeom prst="rect">
            <a:avLst/>
          </a:prstGeom>
          <a:solidFill>
            <a:srgbClr val="EF7001">
              <a:alpha val="1215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53" name="Google Shape;653;p49"/>
          <p:cNvSpPr txBox="1"/>
          <p:nvPr/>
        </p:nvSpPr>
        <p:spPr>
          <a:xfrm>
            <a:off x="18249251" y="6303326"/>
            <a:ext cx="1799700" cy="995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900"/>
              <a:buFont typeface="Helvetica Neue"/>
              <a:buNone/>
            </a:pPr>
            <a:r>
              <a:rPr lang="en-US" sz="2900" b="1" i="0" u="none" strike="noStrike" cap="none">
                <a:solidFill>
                  <a:srgbClr val="EF7001"/>
                </a:solidFill>
                <a:latin typeface="Helvetica Neue"/>
                <a:ea typeface="Helvetica Neue"/>
                <a:cs typeface="Helvetica Neue"/>
                <a:sym typeface="Helvetica Neue"/>
              </a:rPr>
              <a:t>squared error</a:t>
            </a:r>
            <a:endParaRPr sz="1400" b="0" i="0" u="none" strike="noStrike" cap="none">
              <a:solidFill>
                <a:srgbClr val="000000"/>
              </a:solidFill>
              <a:latin typeface="Arial"/>
              <a:ea typeface="Arial"/>
              <a:cs typeface="Arial"/>
              <a:sym typeface="Arial"/>
            </a:endParaRPr>
          </a:p>
        </p:txBody>
      </p:sp>
      <p:cxnSp>
        <p:nvCxnSpPr>
          <p:cNvPr id="654" name="Google Shape;654;p49"/>
          <p:cNvCxnSpPr>
            <a:stCxn id="644" idx="3"/>
            <a:endCxn id="651" idx="3"/>
          </p:cNvCxnSpPr>
          <p:nvPr/>
        </p:nvCxnSpPr>
        <p:spPr>
          <a:xfrm>
            <a:off x="11521513" y="7379854"/>
            <a:ext cx="7305000" cy="1218600"/>
          </a:xfrm>
          <a:prstGeom prst="straightConnector1">
            <a:avLst/>
          </a:prstGeom>
          <a:noFill/>
          <a:ln w="114300" cap="flat" cmpd="sng">
            <a:solidFill>
              <a:srgbClr val="EF7001"/>
            </a:solidFill>
            <a:prstDash val="solid"/>
            <a:round/>
            <a:headEnd type="none" w="sm" len="sm"/>
            <a:tailEnd type="triangle" w="med" len="med"/>
          </a:ln>
        </p:spPr>
      </p:cxnSp>
      <p:cxnSp>
        <p:nvCxnSpPr>
          <p:cNvPr id="655" name="Google Shape;655;p49"/>
          <p:cNvCxnSpPr>
            <a:stCxn id="643" idx="3"/>
          </p:cNvCxnSpPr>
          <p:nvPr/>
        </p:nvCxnSpPr>
        <p:spPr>
          <a:xfrm>
            <a:off x="10297326" y="6302224"/>
            <a:ext cx="9061500" cy="1413900"/>
          </a:xfrm>
          <a:prstGeom prst="straightConnector1">
            <a:avLst/>
          </a:prstGeom>
          <a:noFill/>
          <a:ln w="114300" cap="flat" cmpd="sng">
            <a:solidFill>
              <a:srgbClr val="004C7F"/>
            </a:solidFill>
            <a:prstDash val="solid"/>
            <a:round/>
            <a:headEnd type="none" w="sm" len="sm"/>
            <a:tailEnd type="triangle" w="med" len="med"/>
          </a:ln>
        </p:spPr>
      </p:cxnSp>
      <p:cxnSp>
        <p:nvCxnSpPr>
          <p:cNvPr id="656" name="Google Shape;656;p49"/>
          <p:cNvCxnSpPr>
            <a:stCxn id="629" idx="3"/>
            <a:endCxn id="651" idx="1"/>
          </p:cNvCxnSpPr>
          <p:nvPr/>
        </p:nvCxnSpPr>
        <p:spPr>
          <a:xfrm>
            <a:off x="8722199" y="7287703"/>
            <a:ext cx="8491800" cy="1310700"/>
          </a:xfrm>
          <a:prstGeom prst="straightConnector1">
            <a:avLst/>
          </a:prstGeom>
          <a:noFill/>
          <a:ln w="114300" cap="flat" cmpd="sng">
            <a:solidFill>
              <a:srgbClr val="950D51"/>
            </a:solidFill>
            <a:prstDash val="solid"/>
            <a:round/>
            <a:headEnd type="none" w="sm" len="sm"/>
            <a:tailEnd type="triangle" w="med" len="med"/>
          </a:ln>
        </p:spPr>
      </p:cxnSp>
      <p:sp>
        <p:nvSpPr>
          <p:cNvPr id="657" name="Google Shape;657;p49"/>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49</a:t>
            </a:fld>
            <a:endParaRPr/>
          </a:p>
        </p:txBody>
      </p:sp>
      <p:pic>
        <p:nvPicPr>
          <p:cNvPr id="658" name="Google Shape;658;p49"/>
          <p:cNvPicPr preferRelativeResize="0"/>
          <p:nvPr/>
        </p:nvPicPr>
        <p:blipFill rotWithShape="1">
          <a:blip r:embed="rId3">
            <a:alphaModFix/>
          </a:blip>
          <a:srcRect/>
          <a:stretch/>
        </p:blipFill>
        <p:spPr>
          <a:xfrm>
            <a:off x="16902533" y="9666463"/>
            <a:ext cx="2905115" cy="1015899"/>
          </a:xfrm>
          <a:prstGeom prst="rect">
            <a:avLst/>
          </a:prstGeom>
          <a:noFill/>
          <a:ln>
            <a:noFill/>
          </a:ln>
        </p:spPr>
      </p:pic>
      <p:sp>
        <p:nvSpPr>
          <p:cNvPr id="659" name="Google Shape;659;p49"/>
          <p:cNvSpPr txBox="1"/>
          <p:nvPr/>
        </p:nvSpPr>
        <p:spPr>
          <a:xfrm>
            <a:off x="2390804" y="966454"/>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sp>
        <p:nvSpPr>
          <p:cNvPr id="660" name="Google Shape;660;p49"/>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Calculating Error</a:t>
            </a:r>
            <a:endParaRPr sz="6000" b="1" i="0" u="none" strike="noStrike" cap="none" dirty="0">
              <a:solidFill>
                <a:srgbClr val="00517F"/>
              </a:solidFill>
              <a:latin typeface="Helvetica Neue"/>
              <a:ea typeface="Helvetica Neue"/>
              <a:cs typeface="Helvetica Neue"/>
              <a:sym typeface="Helvetica Neue"/>
            </a:endParaRPr>
          </a:p>
        </p:txBody>
      </p:sp>
      <p:sp>
        <p:nvSpPr>
          <p:cNvPr id="661" name="Google Shape;661;p49"/>
          <p:cNvSpPr txBox="1"/>
          <p:nvPr/>
        </p:nvSpPr>
        <p:spPr>
          <a:xfrm>
            <a:off x="2184856" y="1272881"/>
            <a:ext cx="16002417" cy="3520533"/>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sum-of-squares error</a:t>
            </a:r>
            <a:r>
              <a:rPr lang="en-US" sz="4800" b="0" i="0" u="none" strike="noStrike" cap="none">
                <a:solidFill>
                  <a:srgbClr val="000000"/>
                </a:solidFill>
                <a:latin typeface="Arial"/>
                <a:ea typeface="Arial"/>
                <a:cs typeface="Arial"/>
                <a:sym typeface="Arial"/>
              </a:rPr>
              <a:t>: sum of the squared difference between predicted and actual values</a:t>
            </a:r>
            <a:endParaRPr/>
          </a:p>
        </p:txBody>
      </p:sp>
      <p:cxnSp>
        <p:nvCxnSpPr>
          <p:cNvPr id="662" name="Google Shape;662;p49"/>
          <p:cNvCxnSpPr>
            <a:endCxn id="646" idx="1"/>
          </p:cNvCxnSpPr>
          <p:nvPr/>
        </p:nvCxnSpPr>
        <p:spPr>
          <a:xfrm>
            <a:off x="7109653" y="8844037"/>
            <a:ext cx="9531300" cy="277500"/>
          </a:xfrm>
          <a:prstGeom prst="straightConnector1">
            <a:avLst/>
          </a:prstGeom>
          <a:noFill/>
          <a:ln w="114300" cap="flat" cmpd="sng">
            <a:solidFill>
              <a:srgbClr val="45A920"/>
            </a:solidFill>
            <a:prstDash val="solid"/>
            <a:round/>
            <a:headEnd type="none" w="sm" len="sm"/>
            <a:tailEnd type="triangle" w="med" len="med"/>
          </a:ln>
        </p:spPr>
      </p:cxnSp>
      <p:sp>
        <p:nvSpPr>
          <p:cNvPr id="663" name="Google Shape;663;p49"/>
          <p:cNvSpPr txBox="1"/>
          <p:nvPr/>
        </p:nvSpPr>
        <p:spPr>
          <a:xfrm>
            <a:off x="12309449" y="11272302"/>
            <a:ext cx="2247409"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Acidity</a:t>
            </a:r>
            <a:endParaRPr sz="4800" b="0" i="0" u="none" strike="noStrike" cap="none">
              <a:solidFill>
                <a:srgbClr val="000000"/>
              </a:solidFill>
              <a:latin typeface="Arial"/>
              <a:ea typeface="Arial"/>
              <a:cs typeface="Arial"/>
              <a:sym typeface="Arial"/>
            </a:endParaRPr>
          </a:p>
        </p:txBody>
      </p:sp>
      <p:sp>
        <p:nvSpPr>
          <p:cNvPr id="664" name="Google Shape;664;p49"/>
          <p:cNvSpPr txBox="1"/>
          <p:nvPr/>
        </p:nvSpPr>
        <p:spPr>
          <a:xfrm>
            <a:off x="2681351" y="4360070"/>
            <a:ext cx="2282992" cy="8412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4800" b="0" i="0" u="none" strike="noStrike" cap="none">
                <a:solidFill>
                  <a:srgbClr val="5E5E5E"/>
                </a:solidFill>
                <a:latin typeface="Helvetica Neue"/>
                <a:ea typeface="Helvetica Neue"/>
                <a:cs typeface="Helvetica Neue"/>
                <a:sym typeface="Helvetica Neue"/>
              </a:rPr>
              <a:t>Quality</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p:nvPr/>
        </p:nvSpPr>
        <p:spPr>
          <a:xfrm>
            <a:off x="6328800" y="2410585"/>
            <a:ext cx="11726400" cy="2667300"/>
          </a:xfrm>
          <a:prstGeom prst="rect">
            <a:avLst/>
          </a:prstGeom>
          <a:noFill/>
          <a:ln>
            <a:noFill/>
          </a:ln>
        </p:spPr>
        <p:txBody>
          <a:bodyPr spcFirstLastPara="1" wrap="square" lIns="50800" tIns="50800" rIns="50800" bIns="50800" anchor="ctr" anchorCtr="0">
            <a:normAutofit fontScale="92500" lnSpcReduction="20000"/>
          </a:bodyPr>
          <a:lstStyle/>
          <a:p>
            <a:pPr marL="457200" marR="0" lvl="0" indent="-457203" algn="l" rtl="0">
              <a:lnSpc>
                <a:spcPct val="200000"/>
              </a:lnSpc>
              <a:spcBef>
                <a:spcPts val="0"/>
              </a:spcBef>
              <a:spcAft>
                <a:spcPts val="0"/>
              </a:spcAft>
              <a:buClr>
                <a:srgbClr val="000000"/>
              </a:buClr>
              <a:buSzPct val="100000"/>
              <a:buFont typeface="Helvetica Neue"/>
              <a:buChar char="●"/>
            </a:pPr>
            <a:r>
              <a:rPr lang="en-US" sz="4906" b="0" i="0" u="none" strike="noStrike" cap="none">
                <a:solidFill>
                  <a:srgbClr val="000000"/>
                </a:solidFill>
                <a:latin typeface="Helvetica Neue"/>
                <a:ea typeface="Helvetica Neue"/>
                <a:cs typeface="Helvetica Neue"/>
                <a:sym typeface="Helvetica Neue"/>
              </a:rPr>
              <a:t>What are the inputs and outputs?</a:t>
            </a:r>
            <a:endParaRPr sz="4906" b="0" i="0" u="none" strike="noStrike" cap="none">
              <a:solidFill>
                <a:srgbClr val="000000"/>
              </a:solidFill>
              <a:latin typeface="Helvetica Neue"/>
              <a:ea typeface="Helvetica Neue"/>
              <a:cs typeface="Helvetica Neue"/>
              <a:sym typeface="Helvetica Neue"/>
            </a:endParaRPr>
          </a:p>
          <a:p>
            <a:pPr marL="457200" marR="0" lvl="0" indent="-457203" algn="l" rtl="0">
              <a:lnSpc>
                <a:spcPct val="200000"/>
              </a:lnSpc>
              <a:spcBef>
                <a:spcPts val="0"/>
              </a:spcBef>
              <a:spcAft>
                <a:spcPts val="0"/>
              </a:spcAft>
              <a:buClr>
                <a:srgbClr val="000000"/>
              </a:buClr>
              <a:buSzPct val="100000"/>
              <a:buFont typeface="Helvetica Neue"/>
              <a:buChar char="●"/>
            </a:pPr>
            <a:r>
              <a:rPr lang="en-US" sz="4906" b="0" i="0" u="none" strike="noStrike" cap="none">
                <a:solidFill>
                  <a:srgbClr val="000000"/>
                </a:solidFill>
                <a:latin typeface="Helvetica Neue"/>
                <a:ea typeface="Helvetica Neue"/>
                <a:cs typeface="Helvetica Neue"/>
                <a:sym typeface="Helvetica Neue"/>
              </a:rPr>
              <a:t>R</a:t>
            </a:r>
            <a:r>
              <a:rPr lang="en-US" sz="4906" b="0" i="0" u="none" strike="noStrike" cap="none" baseline="-25000">
                <a:solidFill>
                  <a:srgbClr val="000000"/>
                </a:solidFill>
                <a:latin typeface="Helvetica Neue"/>
                <a:ea typeface="Helvetica Neue"/>
                <a:cs typeface="Helvetica Neue"/>
                <a:sym typeface="Helvetica Neue"/>
              </a:rPr>
              <a:t>n</a:t>
            </a:r>
            <a:r>
              <a:rPr lang="en-US" sz="4906" b="0" i="0" u="none" strike="noStrike" cap="none">
                <a:solidFill>
                  <a:srgbClr val="000000"/>
                </a:solidFill>
                <a:latin typeface="Helvetica Neue"/>
                <a:ea typeface="Helvetica Neue"/>
                <a:cs typeface="Helvetica Neue"/>
                <a:sym typeface="Helvetica Neue"/>
              </a:rPr>
              <a:t> to R</a:t>
            </a:r>
            <a:r>
              <a:rPr lang="en-US" sz="4906" b="0" i="0" u="none" strike="noStrike" cap="none" baseline="-25000">
                <a:solidFill>
                  <a:srgbClr val="000000"/>
                </a:solidFill>
                <a:latin typeface="Helvetica Neue"/>
                <a:ea typeface="Helvetica Neue"/>
                <a:cs typeface="Helvetica Neue"/>
                <a:sym typeface="Helvetica Neue"/>
              </a:rPr>
              <a:t>m</a:t>
            </a:r>
            <a:r>
              <a:rPr lang="en-US" sz="4906" b="0" i="0" u="none" strike="noStrike" cap="none">
                <a:solidFill>
                  <a:srgbClr val="000000"/>
                </a:solidFill>
                <a:latin typeface="Helvetica Neue"/>
                <a:ea typeface="Helvetica Neue"/>
                <a:cs typeface="Helvetica Neue"/>
                <a:sym typeface="Helvetica Neue"/>
              </a:rPr>
              <a:t> functions</a:t>
            </a:r>
            <a:endParaRPr sz="4906" b="0" i="0" u="none" strike="noStrike" cap="none">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000000"/>
              </a:buClr>
              <a:buSzPct val="130301"/>
              <a:buFont typeface="Helvetica Neue"/>
              <a:buNone/>
            </a:pPr>
            <a:endParaRPr sz="3650" b="0" i="0" u="none" strike="noStrike" cap="none">
              <a:solidFill>
                <a:srgbClr val="006B64"/>
              </a:solidFill>
              <a:latin typeface="Helvetica Neue"/>
              <a:ea typeface="Helvetica Neue"/>
              <a:cs typeface="Helvetica Neue"/>
              <a:sym typeface="Helvetica Neue"/>
            </a:endParaRPr>
          </a:p>
        </p:txBody>
      </p:sp>
      <p:pic>
        <p:nvPicPr>
          <p:cNvPr id="115" name="Google Shape;115;p5" descr="Line Line"/>
          <p:cNvPicPr preferRelativeResize="0"/>
          <p:nvPr/>
        </p:nvPicPr>
        <p:blipFill rotWithShape="1">
          <a:blip r:embed="rId3">
            <a:alphaModFix/>
          </a:blip>
          <a:srcRect/>
          <a:stretch/>
        </p:blipFill>
        <p:spPr>
          <a:xfrm>
            <a:off x="9954760" y="7952729"/>
            <a:ext cx="866803" cy="311994"/>
          </a:xfrm>
          <a:prstGeom prst="rect">
            <a:avLst/>
          </a:prstGeom>
          <a:noFill/>
          <a:ln>
            <a:noFill/>
          </a:ln>
        </p:spPr>
      </p:pic>
      <p:pic>
        <p:nvPicPr>
          <p:cNvPr id="116" name="Google Shape;116;p5" descr="Line Line"/>
          <p:cNvPicPr preferRelativeResize="0"/>
          <p:nvPr/>
        </p:nvPicPr>
        <p:blipFill rotWithShape="1">
          <a:blip r:embed="rId3">
            <a:alphaModFix/>
          </a:blip>
          <a:srcRect/>
          <a:stretch/>
        </p:blipFill>
        <p:spPr>
          <a:xfrm>
            <a:off x="14365696" y="7952729"/>
            <a:ext cx="866803" cy="311994"/>
          </a:xfrm>
          <a:prstGeom prst="rect">
            <a:avLst/>
          </a:prstGeom>
          <a:noFill/>
          <a:ln>
            <a:noFill/>
          </a:ln>
        </p:spPr>
      </p:pic>
      <p:sp>
        <p:nvSpPr>
          <p:cNvPr id="117" name="Google Shape;117;p5"/>
          <p:cNvSpPr/>
          <p:nvPr/>
        </p:nvSpPr>
        <p:spPr>
          <a:xfrm>
            <a:off x="11252930" y="7473726"/>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118" name="Google Shape;118;p5"/>
          <p:cNvSpPr txBox="1"/>
          <p:nvPr/>
        </p:nvSpPr>
        <p:spPr>
          <a:xfrm>
            <a:off x="7296478" y="4893186"/>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119" name="Google Shape;119;p5"/>
          <p:cNvSpPr txBox="1"/>
          <p:nvPr/>
        </p:nvSpPr>
        <p:spPr>
          <a:xfrm>
            <a:off x="15625779" y="4893177"/>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120" name="Google Shape;120;p5"/>
          <p:cNvSpPr txBox="1"/>
          <p:nvPr/>
        </p:nvSpPr>
        <p:spPr>
          <a:xfrm>
            <a:off x="16517688" y="6838001"/>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1</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2</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3</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m</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C65"/>
              </a:solidFill>
              <a:latin typeface="Helvetica Neue"/>
              <a:ea typeface="Helvetica Neue"/>
              <a:cs typeface="Helvetica Neue"/>
              <a:sym typeface="Helvetica Neue"/>
            </a:endParaRPr>
          </a:p>
        </p:txBody>
      </p:sp>
      <p:sp>
        <p:nvSpPr>
          <p:cNvPr id="121" name="Google Shape;121;p5"/>
          <p:cNvSpPr txBox="1"/>
          <p:nvPr/>
        </p:nvSpPr>
        <p:spPr>
          <a:xfrm>
            <a:off x="3551040" y="1104117"/>
            <a:ext cx="16870500" cy="1961400"/>
          </a:xfrm>
          <a:prstGeom prst="rect">
            <a:avLst/>
          </a:prstGeom>
          <a:noFill/>
          <a:ln>
            <a:noFill/>
          </a:ln>
        </p:spPr>
        <p:txBody>
          <a:bodyPr spcFirstLastPara="1" wrap="square" lIns="91425" tIns="91425" rIns="91425" bIns="91425" anchor="ctr" anchorCtr="0">
            <a:normAutofit/>
          </a:bodyPr>
          <a:lstStyle/>
          <a:p>
            <a:pPr marL="0" marR="0" lvl="0" indent="0" algn="l" rtl="0">
              <a:lnSpc>
                <a:spcPct val="80000"/>
              </a:lnSpc>
              <a:spcBef>
                <a:spcPts val="0"/>
              </a:spcBef>
              <a:spcAft>
                <a:spcPts val="0"/>
              </a:spcAft>
              <a:buClr>
                <a:srgbClr val="1F497D"/>
              </a:buClr>
              <a:buSzPts val="7200"/>
              <a:buFont typeface="Times New Roman"/>
              <a:buNone/>
            </a:pPr>
            <a:r>
              <a:rPr lang="en-US" sz="6000" b="0" i="0" u="none" strike="noStrike" cap="none" dirty="0">
                <a:solidFill>
                  <a:srgbClr val="00517F"/>
                </a:solidFill>
                <a:latin typeface="Helvetica Neue"/>
                <a:ea typeface="Helvetica Neue"/>
                <a:cs typeface="Helvetica Neue"/>
                <a:sym typeface="Helvetica Neue"/>
              </a:rPr>
              <a:t>AI </a:t>
            </a:r>
            <a:r>
              <a:rPr lang="en-US" sz="6000" b="1" i="0" u="none" strike="noStrike" cap="none" dirty="0">
                <a:solidFill>
                  <a:srgbClr val="00517F"/>
                </a:solidFill>
                <a:latin typeface="Helvetica Neue"/>
                <a:ea typeface="Helvetica Neue"/>
                <a:cs typeface="Helvetica Neue"/>
                <a:sym typeface="Helvetica Neue"/>
              </a:rPr>
              <a:t>Models</a:t>
            </a:r>
            <a:endParaRPr b="1" dirty="0"/>
          </a:p>
        </p:txBody>
      </p:sp>
      <p:sp>
        <p:nvSpPr>
          <p:cNvPr id="122" name="Google Shape;122;p5"/>
          <p:cNvSpPr txBox="1"/>
          <p:nvPr/>
        </p:nvSpPr>
        <p:spPr>
          <a:xfrm>
            <a:off x="7753225" y="6682670"/>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1</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2</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3</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n</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B64"/>
              </a:solidFill>
              <a:latin typeface="Helvetica Neue"/>
              <a:ea typeface="Helvetica Neue"/>
              <a:cs typeface="Helvetica Neue"/>
              <a:sym typeface="Helvetica Neue"/>
            </a:endParaRPr>
          </a:p>
        </p:txBody>
      </p:sp>
      <p:sp>
        <p:nvSpPr>
          <p:cNvPr id="123" name="Google Shape;123;p5"/>
          <p:cNvSpPr txBox="1">
            <a:spLocks noGrp="1"/>
          </p:cNvSpPr>
          <p:nvPr>
            <p:ph type="sldNum" idx="12"/>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0"/>
          <p:cNvSpPr txBox="1"/>
          <p:nvPr/>
        </p:nvSpPr>
        <p:spPr>
          <a:xfrm>
            <a:off x="2390804" y="966454"/>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sp>
        <p:nvSpPr>
          <p:cNvPr id="670" name="Google Shape;670;p50"/>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Calculating Error</a:t>
            </a:r>
            <a:endParaRPr sz="6000" b="1" i="0" u="none" strike="noStrike" cap="none" dirty="0">
              <a:solidFill>
                <a:srgbClr val="00517F"/>
              </a:solidFill>
              <a:latin typeface="Helvetica Neue"/>
              <a:ea typeface="Helvetica Neue"/>
              <a:cs typeface="Helvetica Neue"/>
              <a:sym typeface="Helvetica Neue"/>
            </a:endParaRPr>
          </a:p>
        </p:txBody>
      </p:sp>
      <p:sp>
        <p:nvSpPr>
          <p:cNvPr id="671" name="Google Shape;671;p50"/>
          <p:cNvSpPr txBox="1"/>
          <p:nvPr/>
        </p:nvSpPr>
        <p:spPr>
          <a:xfrm>
            <a:off x="2184856" y="1272881"/>
            <a:ext cx="16002417" cy="3520533"/>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How do we minimize error? </a:t>
            </a:r>
            <a:r>
              <a:rPr lang="en-US" sz="4800" b="0" i="0" u="none" strike="noStrike" cap="none">
                <a:solidFill>
                  <a:srgbClr val="000000"/>
                </a:solidFill>
                <a:latin typeface="Arial"/>
                <a:ea typeface="Arial"/>
                <a:cs typeface="Arial"/>
                <a:sym typeface="Arial"/>
              </a:rPr>
              <a:t>Cost function</a:t>
            </a:r>
            <a:endParaRPr/>
          </a:p>
        </p:txBody>
      </p:sp>
      <p:sp>
        <p:nvSpPr>
          <p:cNvPr id="672" name="Google Shape;672;p5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50</a:t>
            </a:fld>
            <a:endParaRPr/>
          </a:p>
        </p:txBody>
      </p:sp>
      <p:sp>
        <p:nvSpPr>
          <p:cNvPr id="673" name="Google Shape;673;p50"/>
          <p:cNvSpPr txBox="1"/>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50</a:t>
            </a:fld>
            <a:endParaRPr sz="1800" b="0" i="0" u="none" strike="noStrike" cap="none">
              <a:solidFill>
                <a:srgbClr val="000000"/>
              </a:solidFill>
              <a:latin typeface="Helvetica Neue"/>
              <a:ea typeface="Helvetica Neue"/>
              <a:cs typeface="Helvetica Neue"/>
              <a:sym typeface="Helvetica Neue"/>
            </a:endParaRPr>
          </a:p>
        </p:txBody>
      </p:sp>
      <p:grpSp>
        <p:nvGrpSpPr>
          <p:cNvPr id="674" name="Google Shape;674;p50"/>
          <p:cNvGrpSpPr/>
          <p:nvPr/>
        </p:nvGrpSpPr>
        <p:grpSpPr>
          <a:xfrm>
            <a:off x="13593942" y="8147825"/>
            <a:ext cx="5121473" cy="2282828"/>
            <a:chOff x="875004" y="-1097125"/>
            <a:chExt cx="5121473" cy="2282828"/>
          </a:xfrm>
        </p:grpSpPr>
        <p:sp>
          <p:nvSpPr>
            <p:cNvPr id="675" name="Google Shape;675;p50"/>
            <p:cNvSpPr txBox="1"/>
            <p:nvPr/>
          </p:nvSpPr>
          <p:spPr>
            <a:xfrm>
              <a:off x="875004" y="-147995"/>
              <a:ext cx="5121473" cy="133369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Difference between predicted and actual</a:t>
              </a:r>
              <a:endParaRPr sz="1400" b="0" i="0" u="none" strike="noStrike" cap="none">
                <a:solidFill>
                  <a:srgbClr val="000000"/>
                </a:solidFill>
                <a:latin typeface="Arial"/>
                <a:ea typeface="Arial"/>
                <a:cs typeface="Arial"/>
                <a:sym typeface="Arial"/>
              </a:endParaRPr>
            </a:p>
          </p:txBody>
        </p:sp>
        <p:pic>
          <p:nvPicPr>
            <p:cNvPr id="676" name="Google Shape;676;p50" descr="Line Line"/>
            <p:cNvPicPr preferRelativeResize="0"/>
            <p:nvPr/>
          </p:nvPicPr>
          <p:blipFill rotWithShape="1">
            <a:blip r:embed="rId3">
              <a:alphaModFix/>
            </a:blip>
            <a:srcRect/>
            <a:stretch/>
          </p:blipFill>
          <p:spPr>
            <a:xfrm rot="-5400000">
              <a:off x="2857687" y="-675068"/>
              <a:ext cx="1156108" cy="311994"/>
            </a:xfrm>
            <a:prstGeom prst="rect">
              <a:avLst/>
            </a:prstGeom>
            <a:noFill/>
            <a:ln>
              <a:noFill/>
            </a:ln>
          </p:spPr>
        </p:pic>
      </p:grpSp>
      <p:grpSp>
        <p:nvGrpSpPr>
          <p:cNvPr id="677" name="Google Shape;677;p50"/>
          <p:cNvGrpSpPr/>
          <p:nvPr/>
        </p:nvGrpSpPr>
        <p:grpSpPr>
          <a:xfrm>
            <a:off x="17374238" y="3849611"/>
            <a:ext cx="5121473" cy="1887606"/>
            <a:chOff x="1115737" y="350716"/>
            <a:chExt cx="5121473" cy="1887606"/>
          </a:xfrm>
        </p:grpSpPr>
        <p:sp>
          <p:nvSpPr>
            <p:cNvPr id="678" name="Google Shape;678;p50"/>
            <p:cNvSpPr txBox="1"/>
            <p:nvPr/>
          </p:nvSpPr>
          <p:spPr>
            <a:xfrm>
              <a:off x="1115737" y="350716"/>
              <a:ext cx="5121473" cy="71814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Square it!</a:t>
              </a:r>
              <a:endParaRPr sz="1400" b="0" i="0" u="none" strike="noStrike" cap="none">
                <a:solidFill>
                  <a:srgbClr val="000000"/>
                </a:solidFill>
                <a:latin typeface="Arial"/>
                <a:ea typeface="Arial"/>
                <a:cs typeface="Arial"/>
                <a:sym typeface="Arial"/>
              </a:endParaRPr>
            </a:p>
          </p:txBody>
        </p:sp>
        <p:pic>
          <p:nvPicPr>
            <p:cNvPr id="679" name="Google Shape;679;p50" descr="Line Line"/>
            <p:cNvPicPr preferRelativeResize="0"/>
            <p:nvPr/>
          </p:nvPicPr>
          <p:blipFill rotWithShape="1">
            <a:blip r:embed="rId3">
              <a:alphaModFix/>
            </a:blip>
            <a:srcRect/>
            <a:stretch/>
          </p:blipFill>
          <p:spPr>
            <a:xfrm rot="5400000">
              <a:off x="3098420" y="1504271"/>
              <a:ext cx="1156108" cy="311994"/>
            </a:xfrm>
            <a:prstGeom prst="rect">
              <a:avLst/>
            </a:prstGeom>
            <a:noFill/>
            <a:ln>
              <a:noFill/>
            </a:ln>
          </p:spPr>
        </p:pic>
      </p:grpSp>
      <p:grpSp>
        <p:nvGrpSpPr>
          <p:cNvPr id="680" name="Google Shape;680;p50"/>
          <p:cNvGrpSpPr/>
          <p:nvPr/>
        </p:nvGrpSpPr>
        <p:grpSpPr>
          <a:xfrm>
            <a:off x="8472314" y="3790629"/>
            <a:ext cx="5121473" cy="2489806"/>
            <a:chOff x="1115737" y="-251484"/>
            <a:chExt cx="5121473" cy="2489806"/>
          </a:xfrm>
        </p:grpSpPr>
        <p:sp>
          <p:nvSpPr>
            <p:cNvPr id="681" name="Google Shape;681;p50"/>
            <p:cNvSpPr txBox="1"/>
            <p:nvPr/>
          </p:nvSpPr>
          <p:spPr>
            <a:xfrm>
              <a:off x="1115737" y="-251484"/>
              <a:ext cx="5121473" cy="133369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Sum of all of the squared differences</a:t>
              </a:r>
              <a:endParaRPr sz="1400" b="0" i="0" u="none" strike="noStrike" cap="none">
                <a:solidFill>
                  <a:srgbClr val="000000"/>
                </a:solidFill>
                <a:latin typeface="Arial"/>
                <a:ea typeface="Arial"/>
                <a:cs typeface="Arial"/>
                <a:sym typeface="Arial"/>
              </a:endParaRPr>
            </a:p>
          </p:txBody>
        </p:sp>
        <p:pic>
          <p:nvPicPr>
            <p:cNvPr id="682" name="Google Shape;682;p50" descr="Line Line"/>
            <p:cNvPicPr preferRelativeResize="0"/>
            <p:nvPr/>
          </p:nvPicPr>
          <p:blipFill rotWithShape="1">
            <a:blip r:embed="rId3">
              <a:alphaModFix/>
            </a:blip>
            <a:srcRect/>
            <a:stretch/>
          </p:blipFill>
          <p:spPr>
            <a:xfrm rot="5400000">
              <a:off x="3098420" y="1504271"/>
              <a:ext cx="1156108" cy="311994"/>
            </a:xfrm>
            <a:prstGeom prst="rect">
              <a:avLst/>
            </a:prstGeom>
            <a:noFill/>
            <a:ln>
              <a:noFill/>
            </a:ln>
          </p:spPr>
        </p:pic>
      </p:grpSp>
      <p:grpSp>
        <p:nvGrpSpPr>
          <p:cNvPr id="683" name="Google Shape;683;p50"/>
          <p:cNvGrpSpPr/>
          <p:nvPr/>
        </p:nvGrpSpPr>
        <p:grpSpPr>
          <a:xfrm>
            <a:off x="6784490" y="8382944"/>
            <a:ext cx="5121473" cy="2965938"/>
            <a:chOff x="909664" y="-1097125"/>
            <a:chExt cx="5121473" cy="2965938"/>
          </a:xfrm>
        </p:grpSpPr>
        <p:sp>
          <p:nvSpPr>
            <p:cNvPr id="684" name="Google Shape;684;p50"/>
            <p:cNvSpPr txBox="1"/>
            <p:nvPr/>
          </p:nvSpPr>
          <p:spPr>
            <a:xfrm>
              <a:off x="909664" y="-80439"/>
              <a:ext cx="5121473" cy="194925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Divide by number of samples: mean error, not total error</a:t>
              </a:r>
              <a:endParaRPr sz="1400" b="0" i="0" u="none" strike="noStrike" cap="none">
                <a:solidFill>
                  <a:srgbClr val="000000"/>
                </a:solidFill>
                <a:latin typeface="Arial"/>
                <a:ea typeface="Arial"/>
                <a:cs typeface="Arial"/>
                <a:sym typeface="Arial"/>
              </a:endParaRPr>
            </a:p>
          </p:txBody>
        </p:sp>
        <p:pic>
          <p:nvPicPr>
            <p:cNvPr id="685" name="Google Shape;685;p50" descr="Line Line"/>
            <p:cNvPicPr preferRelativeResize="0"/>
            <p:nvPr/>
          </p:nvPicPr>
          <p:blipFill rotWithShape="1">
            <a:blip r:embed="rId3">
              <a:alphaModFix/>
            </a:blip>
            <a:srcRect/>
            <a:stretch/>
          </p:blipFill>
          <p:spPr>
            <a:xfrm rot="-5400000">
              <a:off x="2857687" y="-675068"/>
              <a:ext cx="1156108" cy="311994"/>
            </a:xfrm>
            <a:prstGeom prst="rect">
              <a:avLst/>
            </a:prstGeom>
            <a:noFill/>
            <a:ln>
              <a:noFill/>
            </a:ln>
          </p:spPr>
        </p:pic>
      </p:grpSp>
      <p:sp>
        <p:nvSpPr>
          <p:cNvPr id="686" name="Google Shape;686;p50"/>
          <p:cNvSpPr txBox="1"/>
          <p:nvPr/>
        </p:nvSpPr>
        <p:spPr>
          <a:xfrm>
            <a:off x="-3700452" y="5677849"/>
            <a:ext cx="31784904" cy="2560894"/>
          </a:xfrm>
          <a:prstGeom prst="rect">
            <a:avLst/>
          </a:prstGeom>
          <a:blipFill rotWithShape="1">
            <a:blip r:embed="rId4">
              <a:alphaModFix/>
            </a:blip>
            <a:stretch>
              <a:fillRect b="-1476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latin typeface="Arial"/>
                <a:ea typeface="Arial"/>
                <a:cs typeface="Arial"/>
                <a:sym typeface="Arial"/>
              </a:rPr>
              <a:t> </a:t>
            </a:r>
            <a:endParaRPr dirty="0"/>
          </a:p>
        </p:txBody>
      </p:sp>
      <p:sp>
        <p:nvSpPr>
          <p:cNvPr id="2" name="TextBox 1">
            <a:extLst>
              <a:ext uri="{FF2B5EF4-FFF2-40B4-BE49-F238E27FC236}">
                <a16:creationId xmlns:a16="http://schemas.microsoft.com/office/drawing/2014/main" id="{86327644-8945-F864-8900-71A708CF858E}"/>
              </a:ext>
            </a:extLst>
          </p:cNvPr>
          <p:cNvSpPr txBox="1"/>
          <p:nvPr/>
        </p:nvSpPr>
        <p:spPr>
          <a:xfrm>
            <a:off x="11408105" y="5819726"/>
            <a:ext cx="1091966" cy="1446550"/>
          </a:xfrm>
          <a:prstGeom prst="rect">
            <a:avLst/>
          </a:prstGeom>
          <a:noFill/>
        </p:spPr>
        <p:txBody>
          <a:bodyPr wrap="none" rtlCol="0">
            <a:spAutoFit/>
          </a:bodyPr>
          <a:lstStyle/>
          <a:p>
            <a:r>
              <a:rPr lang="en-US" sz="8800" dirty="0">
                <a:latin typeface="Georgia" panose="02040502050405020303" pitchFamily="18" charset="0"/>
              </a:rPr>
              <a:t>-1</a:t>
            </a:r>
            <a:endParaRPr lang="en-US" sz="1200" dirty="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fade">
                                      <p:cBhvr>
                                        <p:cTn id="7" dur="500"/>
                                        <p:tgtEl>
                                          <p:spTgt spid="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7"/>
                                        </p:tgtEl>
                                        <p:attrNameLst>
                                          <p:attrName>style.visibility</p:attrName>
                                        </p:attrNameLst>
                                      </p:cBhvr>
                                      <p:to>
                                        <p:strVal val="visible"/>
                                      </p:to>
                                    </p:set>
                                    <p:animEffect transition="in" filter="fade">
                                      <p:cBhvr>
                                        <p:cTn id="12" dur="500"/>
                                        <p:tgtEl>
                                          <p:spTgt spid="6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0"/>
                                        </p:tgtEl>
                                        <p:attrNameLst>
                                          <p:attrName>style.visibility</p:attrName>
                                        </p:attrNameLst>
                                      </p:cBhvr>
                                      <p:to>
                                        <p:strVal val="visible"/>
                                      </p:to>
                                    </p:set>
                                    <p:animEffect transition="in" filter="fade">
                                      <p:cBhvr>
                                        <p:cTn id="17" dur="500"/>
                                        <p:tgtEl>
                                          <p:spTgt spid="6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3"/>
                                        </p:tgtEl>
                                        <p:attrNameLst>
                                          <p:attrName>style.visibility</p:attrName>
                                        </p:attrNameLst>
                                      </p:cBhvr>
                                      <p:to>
                                        <p:strVal val="visible"/>
                                      </p:to>
                                    </p:set>
                                    <p:animEffect transition="in" filter="fade">
                                      <p:cBhvr>
                                        <p:cTn id="22" dur="5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0"/>
          <p:cNvSpPr txBox="1"/>
          <p:nvPr/>
        </p:nvSpPr>
        <p:spPr>
          <a:xfrm>
            <a:off x="2390804" y="966454"/>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sp>
        <p:nvSpPr>
          <p:cNvPr id="670" name="Google Shape;670;p50"/>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Calculating Error</a:t>
            </a:r>
            <a:endParaRPr sz="6000" b="1" i="0" u="none" strike="noStrike" cap="none" dirty="0">
              <a:solidFill>
                <a:srgbClr val="00517F"/>
              </a:solidFill>
              <a:latin typeface="Helvetica Neue"/>
              <a:ea typeface="Helvetica Neue"/>
              <a:cs typeface="Helvetica Neue"/>
              <a:sym typeface="Helvetica Neue"/>
            </a:endParaRPr>
          </a:p>
        </p:txBody>
      </p:sp>
      <p:sp>
        <p:nvSpPr>
          <p:cNvPr id="671" name="Google Shape;671;p50"/>
          <p:cNvSpPr txBox="1"/>
          <p:nvPr/>
        </p:nvSpPr>
        <p:spPr>
          <a:xfrm>
            <a:off x="2184856" y="1272881"/>
            <a:ext cx="16002417" cy="3520533"/>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i="0" u="none" strike="noStrike" cap="none" dirty="0" err="1">
                <a:solidFill>
                  <a:srgbClr val="000000"/>
                </a:solidFill>
                <a:latin typeface="Arial"/>
                <a:ea typeface="Arial"/>
                <a:cs typeface="Arial"/>
                <a:sym typeface="Arial"/>
              </a:rPr>
              <a:t>Minimising</a:t>
            </a:r>
            <a:r>
              <a:rPr lang="en-US" sz="4800" i="0" u="none" strike="noStrike" cap="none" dirty="0">
                <a:solidFill>
                  <a:srgbClr val="000000"/>
                </a:solidFill>
                <a:latin typeface="Arial"/>
                <a:ea typeface="Arial"/>
                <a:cs typeface="Arial"/>
                <a:sym typeface="Arial"/>
              </a:rPr>
              <a:t> cost by using </a:t>
            </a:r>
            <a:r>
              <a:rPr lang="en-US" sz="4800" b="1" i="0" u="none" strike="noStrike" cap="none" dirty="0">
                <a:solidFill>
                  <a:srgbClr val="000000"/>
                </a:solidFill>
                <a:latin typeface="Arial"/>
                <a:ea typeface="Arial"/>
                <a:cs typeface="Arial"/>
                <a:sym typeface="Arial"/>
              </a:rPr>
              <a:t>gradient descent</a:t>
            </a:r>
            <a:endParaRPr dirty="0"/>
          </a:p>
        </p:txBody>
      </p:sp>
      <p:sp>
        <p:nvSpPr>
          <p:cNvPr id="672" name="Google Shape;672;p5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51</a:t>
            </a:fld>
            <a:endParaRPr/>
          </a:p>
        </p:txBody>
      </p:sp>
      <p:sp>
        <p:nvSpPr>
          <p:cNvPr id="673" name="Google Shape;673;p50"/>
          <p:cNvSpPr txBox="1"/>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51</a:t>
            </a:fld>
            <a:endParaRPr sz="1800" b="0" i="0" u="none" strike="noStrike" cap="none">
              <a:solidFill>
                <a:srgbClr val="000000"/>
              </a:solidFill>
              <a:latin typeface="Helvetica Neue"/>
              <a:ea typeface="Helvetica Neue"/>
              <a:cs typeface="Helvetica Neue"/>
              <a:sym typeface="Helvetica Neue"/>
            </a:endParaRPr>
          </a:p>
        </p:txBody>
      </p:sp>
      <p:pic>
        <p:nvPicPr>
          <p:cNvPr id="1026" name="Picture 2" descr="A Beginners Guide to Gradient Descent Algorithm for Data ...">
            <a:extLst>
              <a:ext uri="{FF2B5EF4-FFF2-40B4-BE49-F238E27FC236}">
                <a16:creationId xmlns:a16="http://schemas.microsoft.com/office/drawing/2014/main" id="{2C9C8245-AB41-5E06-B572-19D22D5F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214" y="4347151"/>
            <a:ext cx="13133572" cy="818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04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1"/>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52</a:t>
            </a:fld>
            <a:endParaRPr/>
          </a:p>
        </p:txBody>
      </p:sp>
      <p:grpSp>
        <p:nvGrpSpPr>
          <p:cNvPr id="692" name="Google Shape;692;p51"/>
          <p:cNvGrpSpPr/>
          <p:nvPr/>
        </p:nvGrpSpPr>
        <p:grpSpPr>
          <a:xfrm>
            <a:off x="9519446" y="2509430"/>
            <a:ext cx="4879597" cy="9255750"/>
            <a:chOff x="-232756" y="558611"/>
            <a:chExt cx="4879596" cy="9255749"/>
          </a:xfrm>
        </p:grpSpPr>
        <p:pic>
          <p:nvPicPr>
            <p:cNvPr id="693" name="Google Shape;693;p51" descr="pasted-image.png"/>
            <p:cNvPicPr preferRelativeResize="0"/>
            <p:nvPr/>
          </p:nvPicPr>
          <p:blipFill rotWithShape="1">
            <a:blip r:embed="rId3">
              <a:alphaModFix/>
            </a:blip>
            <a:srcRect/>
            <a:stretch/>
          </p:blipFill>
          <p:spPr>
            <a:xfrm>
              <a:off x="1672499" y="2715059"/>
              <a:ext cx="1943101" cy="7099301"/>
            </a:xfrm>
            <a:prstGeom prst="rect">
              <a:avLst/>
            </a:prstGeom>
            <a:noFill/>
            <a:ln>
              <a:noFill/>
            </a:ln>
          </p:spPr>
        </p:pic>
        <p:sp>
          <p:nvSpPr>
            <p:cNvPr id="694" name="Google Shape;694;p51"/>
            <p:cNvSpPr txBox="1"/>
            <p:nvPr/>
          </p:nvSpPr>
          <p:spPr>
            <a:xfrm>
              <a:off x="-232756" y="558611"/>
              <a:ext cx="4879596" cy="194925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So what about the main dataset? And its 12 features?</a:t>
              </a:r>
              <a:endParaRPr sz="1400" b="0" i="0" u="none" strike="noStrike" cap="none">
                <a:solidFill>
                  <a:srgbClr val="000000"/>
                </a:solidFill>
                <a:latin typeface="Arial"/>
                <a:ea typeface="Arial"/>
                <a:cs typeface="Arial"/>
                <a:sym typeface="Arial"/>
              </a:endParaRPr>
            </a:p>
          </p:txBody>
        </p:sp>
      </p:grpSp>
      <p:sp>
        <p:nvSpPr>
          <p:cNvPr id="695" name="Google Shape;695;p51"/>
          <p:cNvSpPr txBox="1"/>
          <p:nvPr/>
        </p:nvSpPr>
        <p:spPr>
          <a:xfrm>
            <a:off x="533872" y="374502"/>
            <a:ext cx="1405399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Higher-dimensional linear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2"/>
          <p:cNvSpPr txBox="1"/>
          <p:nvPr/>
        </p:nvSpPr>
        <p:spPr>
          <a:xfrm>
            <a:off x="2878484" y="2565647"/>
            <a:ext cx="4368000" cy="9190200"/>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Fixed acidity</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Volatile acidity</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Citric acid</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Residual sugar</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Chlorides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Free sulfur dioxide</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Total sulfur dioxide</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Density</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pH</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Sulphates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Alcohol</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4C7F"/>
              </a:buClr>
              <a:buSzPts val="3600"/>
              <a:buFont typeface="Helvetica Neue"/>
              <a:buNone/>
            </a:pPr>
            <a:r>
              <a:rPr lang="en-US" sz="3600" b="0" i="0" u="none" strike="noStrike" cap="none">
                <a:solidFill>
                  <a:srgbClr val="004C7F"/>
                </a:solidFill>
                <a:latin typeface="Helvetica Neue"/>
                <a:ea typeface="Helvetica Neue"/>
                <a:cs typeface="Helvetica Neue"/>
                <a:sym typeface="Helvetica Neue"/>
              </a:rPr>
              <a:t>White/Red</a:t>
            </a:r>
            <a:endParaRPr sz="1400" b="0" i="0" u="none" strike="noStrike" cap="none">
              <a:solidFill>
                <a:srgbClr val="000000"/>
              </a:solidFill>
              <a:latin typeface="Arial"/>
              <a:ea typeface="Arial"/>
              <a:cs typeface="Arial"/>
              <a:sym typeface="Arial"/>
            </a:endParaRPr>
          </a:p>
        </p:txBody>
      </p:sp>
      <p:sp>
        <p:nvSpPr>
          <p:cNvPr id="701" name="Google Shape;701;p52"/>
          <p:cNvSpPr txBox="1"/>
          <p:nvPr/>
        </p:nvSpPr>
        <p:spPr>
          <a:xfrm>
            <a:off x="16818351" y="6740025"/>
            <a:ext cx="4113000" cy="856800"/>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Quality (0-10)</a:t>
            </a:r>
            <a:endParaRPr sz="1400" b="0" i="0" u="none" strike="noStrike" cap="none">
              <a:solidFill>
                <a:srgbClr val="000000"/>
              </a:solidFill>
              <a:latin typeface="Arial"/>
              <a:ea typeface="Arial"/>
              <a:cs typeface="Arial"/>
              <a:sym typeface="Arial"/>
            </a:endParaRPr>
          </a:p>
        </p:txBody>
      </p:sp>
      <p:pic>
        <p:nvPicPr>
          <p:cNvPr id="702" name="Google Shape;702;p52" descr="Line Line"/>
          <p:cNvPicPr preferRelativeResize="0"/>
          <p:nvPr/>
        </p:nvPicPr>
        <p:blipFill rotWithShape="1">
          <a:blip r:embed="rId3">
            <a:alphaModFix/>
          </a:blip>
          <a:srcRect/>
          <a:stretch/>
        </p:blipFill>
        <p:spPr>
          <a:xfrm>
            <a:off x="8419799" y="7006803"/>
            <a:ext cx="866803" cy="311994"/>
          </a:xfrm>
          <a:prstGeom prst="rect">
            <a:avLst/>
          </a:prstGeom>
          <a:noFill/>
          <a:ln>
            <a:noFill/>
          </a:ln>
        </p:spPr>
      </p:pic>
      <p:pic>
        <p:nvPicPr>
          <p:cNvPr id="703" name="Google Shape;703;p52" descr="Line Line"/>
          <p:cNvPicPr preferRelativeResize="0"/>
          <p:nvPr/>
        </p:nvPicPr>
        <p:blipFill rotWithShape="1">
          <a:blip r:embed="rId3">
            <a:alphaModFix/>
          </a:blip>
          <a:srcRect/>
          <a:stretch/>
        </p:blipFill>
        <p:spPr>
          <a:xfrm>
            <a:off x="15075162" y="7006803"/>
            <a:ext cx="866804" cy="311994"/>
          </a:xfrm>
          <a:prstGeom prst="rect">
            <a:avLst/>
          </a:prstGeom>
          <a:noFill/>
          <a:ln>
            <a:noFill/>
          </a:ln>
        </p:spPr>
      </p:pic>
      <p:sp>
        <p:nvSpPr>
          <p:cNvPr id="704" name="Google Shape;704;p52"/>
          <p:cNvSpPr/>
          <p:nvPr/>
        </p:nvSpPr>
        <p:spPr>
          <a:xfrm>
            <a:off x="9892346" y="6553244"/>
            <a:ext cx="4599308"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Linear Regression</a:t>
            </a:r>
            <a:endParaRPr sz="1400" b="0" i="0" u="none" strike="noStrike" cap="none">
              <a:solidFill>
                <a:srgbClr val="000000"/>
              </a:solidFill>
              <a:latin typeface="Arial"/>
              <a:ea typeface="Arial"/>
              <a:cs typeface="Arial"/>
              <a:sym typeface="Arial"/>
            </a:endParaRPr>
          </a:p>
        </p:txBody>
      </p:sp>
      <p:sp>
        <p:nvSpPr>
          <p:cNvPr id="705" name="Google Shape;705;p52"/>
          <p:cNvSpPr/>
          <p:nvPr/>
        </p:nvSpPr>
        <p:spPr>
          <a:xfrm>
            <a:off x="2581519" y="2393389"/>
            <a:ext cx="298458" cy="9538830"/>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C7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706" name="Google Shape;706;p52"/>
          <p:cNvSpPr/>
          <p:nvPr/>
        </p:nvSpPr>
        <p:spPr>
          <a:xfrm flipH="1">
            <a:off x="6903396" y="2393389"/>
            <a:ext cx="298458" cy="9538830"/>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4C7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707" name="Google Shape;707;p52"/>
          <p:cNvSpPr/>
          <p:nvPr/>
        </p:nvSpPr>
        <p:spPr>
          <a:xfrm>
            <a:off x="16647378" y="668346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708" name="Google Shape;708;p52"/>
          <p:cNvSpPr/>
          <p:nvPr/>
        </p:nvSpPr>
        <p:spPr>
          <a:xfrm rot="10800000">
            <a:off x="20703176" y="6683457"/>
            <a:ext cx="313848" cy="1009476"/>
          </a:xfrm>
          <a:custGeom>
            <a:avLst/>
            <a:gdLst/>
            <a:ahLst/>
            <a:cxnLst/>
            <a:rect l="l" t="t" r="r" b="b"/>
            <a:pathLst>
              <a:path w="21600" h="21600" extrusionOk="0">
                <a:moveTo>
                  <a:pt x="21216" y="0"/>
                </a:moveTo>
                <a:lnTo>
                  <a:pt x="0" y="0"/>
                </a:lnTo>
                <a:lnTo>
                  <a:pt x="0" y="21600"/>
                </a:lnTo>
                <a:lnTo>
                  <a:pt x="21600" y="21600"/>
                </a:lnTo>
              </a:path>
            </a:pathLst>
          </a:custGeom>
          <a:noFill/>
          <a:ln w="76200" cap="flat" cmpd="sng">
            <a:solidFill>
              <a:srgbClr val="006B64"/>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3000"/>
              <a:buFont typeface="Helvetica Neue"/>
              <a:buNone/>
            </a:pPr>
            <a:endParaRPr sz="3000" b="0" i="0" u="none" strike="noStrike" cap="none">
              <a:solidFill>
                <a:srgbClr val="5E5E5E"/>
              </a:solidFill>
              <a:latin typeface="Helvetica Neue"/>
              <a:ea typeface="Helvetica Neue"/>
              <a:cs typeface="Helvetica Neue"/>
              <a:sym typeface="Helvetica Neue"/>
            </a:endParaRPr>
          </a:p>
        </p:txBody>
      </p:sp>
      <p:sp>
        <p:nvSpPr>
          <p:cNvPr id="709" name="Google Shape;709;p52"/>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53</a:t>
            </a:fld>
            <a:endParaRPr/>
          </a:p>
        </p:txBody>
      </p:sp>
      <p:sp>
        <p:nvSpPr>
          <p:cNvPr id="710" name="Google Shape;710;p52"/>
          <p:cNvSpPr txBox="1"/>
          <p:nvPr/>
        </p:nvSpPr>
        <p:spPr>
          <a:xfrm>
            <a:off x="533872" y="374502"/>
            <a:ext cx="1405399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Higher-dimensional linear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53"/>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54</a:t>
            </a:fld>
            <a:endParaRPr/>
          </a:p>
        </p:txBody>
      </p:sp>
      <p:pic>
        <p:nvPicPr>
          <p:cNvPr id="716" name="Google Shape;716;p53" descr="pasted-image.tiff"/>
          <p:cNvPicPr preferRelativeResize="0"/>
          <p:nvPr/>
        </p:nvPicPr>
        <p:blipFill rotWithShape="1">
          <a:blip r:embed="rId3">
            <a:alphaModFix/>
          </a:blip>
          <a:srcRect/>
          <a:stretch/>
        </p:blipFill>
        <p:spPr>
          <a:xfrm>
            <a:off x="8331200" y="1825817"/>
            <a:ext cx="7721600" cy="8013701"/>
          </a:xfrm>
          <a:prstGeom prst="rect">
            <a:avLst/>
          </a:prstGeom>
          <a:noFill/>
          <a:ln>
            <a:noFill/>
          </a:ln>
        </p:spPr>
      </p:pic>
      <p:sp>
        <p:nvSpPr>
          <p:cNvPr id="717" name="Google Shape;717;p53"/>
          <p:cNvSpPr txBox="1"/>
          <p:nvPr/>
        </p:nvSpPr>
        <p:spPr>
          <a:xfrm>
            <a:off x="9264117" y="10752834"/>
            <a:ext cx="5881059" cy="11644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6900"/>
              <a:buFont typeface="Helvetica Neue"/>
              <a:buNone/>
            </a:pPr>
            <a:r>
              <a:rPr lang="en-US" sz="6900" b="1" i="0" u="none" strike="noStrike" cap="none">
                <a:solidFill>
                  <a:srgbClr val="000000"/>
                </a:solidFill>
                <a:latin typeface="Helvetica Neue"/>
                <a:ea typeface="Helvetica Neue"/>
                <a:cs typeface="Helvetica Neue"/>
                <a:sym typeface="Helvetica Neue"/>
              </a:rPr>
              <a:t>Hyperplanes!</a:t>
            </a:r>
            <a:endParaRPr sz="1400" b="0" i="0" u="none" strike="noStrike" cap="none">
              <a:solidFill>
                <a:srgbClr val="000000"/>
              </a:solidFill>
              <a:latin typeface="Arial"/>
              <a:ea typeface="Arial"/>
              <a:cs typeface="Arial"/>
              <a:sym typeface="Arial"/>
            </a:endParaRPr>
          </a:p>
        </p:txBody>
      </p:sp>
      <p:sp>
        <p:nvSpPr>
          <p:cNvPr id="718" name="Google Shape;718;p53"/>
          <p:cNvSpPr txBox="1"/>
          <p:nvPr/>
        </p:nvSpPr>
        <p:spPr>
          <a:xfrm>
            <a:off x="8785097" y="11917255"/>
            <a:ext cx="6839100" cy="1334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More dimensions, similar math.</a:t>
            </a:r>
            <a:endParaRPr sz="1400" b="0" i="0" u="none" strike="noStrike" cap="none">
              <a:solidFill>
                <a:srgbClr val="000000"/>
              </a:solidFill>
              <a:latin typeface="Arial"/>
              <a:ea typeface="Arial"/>
              <a:cs typeface="Arial"/>
              <a:sym typeface="Arial"/>
            </a:endParaRPr>
          </a:p>
        </p:txBody>
      </p:sp>
      <p:sp>
        <p:nvSpPr>
          <p:cNvPr id="719" name="Google Shape;719;p53"/>
          <p:cNvSpPr txBox="1"/>
          <p:nvPr/>
        </p:nvSpPr>
        <p:spPr>
          <a:xfrm>
            <a:off x="1097347" y="10537954"/>
            <a:ext cx="6438041" cy="5867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900"/>
              <a:buFont typeface="Helvetica Neue"/>
              <a:buNone/>
            </a:pPr>
            <a:endParaRPr sz="4900" b="0" i="0" u="none" strike="noStrike" cap="none">
              <a:solidFill>
                <a:srgbClr val="5E5E5E"/>
              </a:solidFill>
              <a:latin typeface="Helvetica Neue"/>
              <a:ea typeface="Helvetica Neue"/>
              <a:cs typeface="Helvetica Neue"/>
              <a:sym typeface="Helvetica Neue"/>
            </a:endParaRPr>
          </a:p>
        </p:txBody>
      </p:sp>
      <p:sp>
        <p:nvSpPr>
          <p:cNvPr id="720" name="Google Shape;720;p53"/>
          <p:cNvSpPr txBox="1"/>
          <p:nvPr/>
        </p:nvSpPr>
        <p:spPr>
          <a:xfrm>
            <a:off x="6096000" y="10106503"/>
            <a:ext cx="12192000"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721" name="Google Shape;721;p53"/>
          <p:cNvSpPr txBox="1"/>
          <p:nvPr/>
        </p:nvSpPr>
        <p:spPr>
          <a:xfrm>
            <a:off x="533872" y="374502"/>
            <a:ext cx="1405399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Higher-dimensional linear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4"/>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55</a:t>
            </a:fld>
            <a:endParaRPr/>
          </a:p>
        </p:txBody>
      </p:sp>
      <p:sp>
        <p:nvSpPr>
          <p:cNvPr id="727" name="Google Shape;727;p54"/>
          <p:cNvSpPr txBox="1"/>
          <p:nvPr/>
        </p:nvSpPr>
        <p:spPr>
          <a:xfrm>
            <a:off x="2390804" y="975690"/>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sp>
        <p:nvSpPr>
          <p:cNvPr id="728" name="Google Shape;728;p54"/>
          <p:cNvSpPr txBox="1"/>
          <p:nvPr/>
        </p:nvSpPr>
        <p:spPr>
          <a:xfrm>
            <a:off x="533872" y="374502"/>
            <a:ext cx="1165812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One key assumption we make</a:t>
            </a:r>
            <a:endParaRPr sz="6000" b="1" i="0" u="none" strike="noStrike" cap="none" dirty="0">
              <a:solidFill>
                <a:srgbClr val="00517F"/>
              </a:solidFill>
              <a:latin typeface="Helvetica Neue"/>
              <a:ea typeface="Helvetica Neue"/>
              <a:cs typeface="Helvetica Neue"/>
              <a:sym typeface="Helvetica Neue"/>
            </a:endParaRPr>
          </a:p>
        </p:txBody>
      </p:sp>
      <p:sp>
        <p:nvSpPr>
          <p:cNvPr id="729" name="Google Shape;729;p54"/>
          <p:cNvSpPr txBox="1"/>
          <p:nvPr/>
        </p:nvSpPr>
        <p:spPr>
          <a:xfrm>
            <a:off x="5697460" y="5078939"/>
            <a:ext cx="16002417" cy="2118712"/>
          </a:xfrm>
          <a:prstGeom prst="rect">
            <a:avLst/>
          </a:prstGeom>
          <a:noFill/>
          <a:ln>
            <a:noFill/>
          </a:ln>
        </p:spPr>
        <p:txBody>
          <a:bodyPr spcFirstLastPara="1" wrap="square" lIns="50800" tIns="50800" rIns="50800" bIns="50800" anchor="ctr" anchorCtr="0">
            <a:noAutofit/>
          </a:bodyPr>
          <a:lstStyle/>
          <a:p>
            <a:pPr marL="0" marR="0" lvl="0" indent="0" algn="l" rtl="0">
              <a:lnSpc>
                <a:spcPct val="150000"/>
              </a:lnSpc>
              <a:spcBef>
                <a:spcPts val="0"/>
              </a:spcBef>
              <a:spcAft>
                <a:spcPts val="0"/>
              </a:spcAft>
              <a:buNone/>
            </a:pPr>
            <a:r>
              <a:rPr lang="en-US" sz="13800" b="0" i="0" u="none" strike="noStrike" cap="none">
                <a:solidFill>
                  <a:srgbClr val="000000"/>
                </a:solidFill>
                <a:latin typeface="Arial"/>
                <a:ea typeface="Arial"/>
                <a:cs typeface="Arial"/>
                <a:sym typeface="Arial"/>
              </a:rPr>
              <a:t>dataset</a:t>
            </a:r>
            <a:r>
              <a:rPr lang="en-US" sz="11500" b="0" i="0" u="none" strike="noStrike" cap="none">
                <a:solidFill>
                  <a:srgbClr val="000000"/>
                </a:solidFill>
                <a:latin typeface="Arial"/>
                <a:ea typeface="Arial"/>
                <a:cs typeface="Arial"/>
                <a:sym typeface="Arial"/>
              </a:rPr>
              <a:t> </a:t>
            </a:r>
            <a:r>
              <a:rPr lang="en-US" sz="11500" b="1" i="0" u="none" strike="noStrike" cap="none">
                <a:solidFill>
                  <a:srgbClr val="000000"/>
                </a:solidFill>
                <a:latin typeface="Arial"/>
                <a:ea typeface="Arial"/>
                <a:cs typeface="Arial"/>
                <a:sym typeface="Arial"/>
              </a:rPr>
              <a:t>linearity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5"/>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56</a:t>
            </a:fld>
            <a:endParaRPr/>
          </a:p>
        </p:txBody>
      </p:sp>
      <p:grpSp>
        <p:nvGrpSpPr>
          <p:cNvPr id="735" name="Google Shape;735;p55"/>
          <p:cNvGrpSpPr/>
          <p:nvPr/>
        </p:nvGrpSpPr>
        <p:grpSpPr>
          <a:xfrm>
            <a:off x="9752202" y="1786018"/>
            <a:ext cx="4879597" cy="9979162"/>
            <a:chOff x="0" y="-164801"/>
            <a:chExt cx="4879596" cy="9979161"/>
          </a:xfrm>
        </p:grpSpPr>
        <p:pic>
          <p:nvPicPr>
            <p:cNvPr id="736" name="Google Shape;736;p55" descr="pasted-image.png"/>
            <p:cNvPicPr preferRelativeResize="0"/>
            <p:nvPr/>
          </p:nvPicPr>
          <p:blipFill rotWithShape="1">
            <a:blip r:embed="rId3">
              <a:alphaModFix/>
            </a:blip>
            <a:srcRect/>
            <a:stretch/>
          </p:blipFill>
          <p:spPr>
            <a:xfrm>
              <a:off x="1672499" y="2715059"/>
              <a:ext cx="1943101" cy="7099301"/>
            </a:xfrm>
            <a:prstGeom prst="rect">
              <a:avLst/>
            </a:prstGeom>
            <a:noFill/>
            <a:ln>
              <a:noFill/>
            </a:ln>
          </p:spPr>
        </p:pic>
        <p:sp>
          <p:nvSpPr>
            <p:cNvPr id="737" name="Google Shape;737;p55"/>
            <p:cNvSpPr txBox="1"/>
            <p:nvPr/>
          </p:nvSpPr>
          <p:spPr>
            <a:xfrm>
              <a:off x="0" y="-164801"/>
              <a:ext cx="4879596" cy="256480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What if our data doesn’t have a linear representation?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56"/>
          <p:cNvGrpSpPr/>
          <p:nvPr/>
        </p:nvGrpSpPr>
        <p:grpSpPr>
          <a:xfrm>
            <a:off x="5121525" y="1949241"/>
            <a:ext cx="14140950" cy="9817518"/>
            <a:chOff x="-1" y="-1"/>
            <a:chExt cx="14140948" cy="9817516"/>
          </a:xfrm>
        </p:grpSpPr>
        <p:cxnSp>
          <p:nvCxnSpPr>
            <p:cNvPr id="743" name="Google Shape;743;p56"/>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744" name="Google Shape;744;p56"/>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745" name="Google Shape;745;p56"/>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46" name="Google Shape;746;p56"/>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47" name="Google Shape;747;p56"/>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48" name="Google Shape;748;p56"/>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49" name="Google Shape;749;p56"/>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0" name="Google Shape;750;p56"/>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1" name="Google Shape;751;p56"/>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2" name="Google Shape;752;p56"/>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3" name="Google Shape;753;p56"/>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4" name="Google Shape;754;p56"/>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5" name="Google Shape;755;p56"/>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6" name="Google Shape;756;p56"/>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7" name="Google Shape;757;p56"/>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758" name="Google Shape;758;p56"/>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759" name="Google Shape;759;p56" descr="Line Line"/>
          <p:cNvPicPr preferRelativeResize="0"/>
          <p:nvPr/>
        </p:nvPicPr>
        <p:blipFill rotWithShape="1">
          <a:blip r:embed="rId3">
            <a:alphaModFix/>
          </a:blip>
          <a:srcRect/>
          <a:stretch/>
        </p:blipFill>
        <p:spPr>
          <a:xfrm>
            <a:off x="6998255" y="2434633"/>
            <a:ext cx="11909594" cy="4429315"/>
          </a:xfrm>
          <a:prstGeom prst="rect">
            <a:avLst/>
          </a:prstGeom>
          <a:noFill/>
          <a:ln>
            <a:noFill/>
          </a:ln>
        </p:spPr>
      </p:pic>
      <p:sp>
        <p:nvSpPr>
          <p:cNvPr id="760" name="Google Shape;760;p56"/>
          <p:cNvSpPr txBox="1"/>
          <p:nvPr/>
        </p:nvSpPr>
        <p:spPr>
          <a:xfrm>
            <a:off x="6813986" y="12138654"/>
            <a:ext cx="11730390" cy="646921"/>
          </a:xfrm>
          <a:prstGeom prst="rect">
            <a:avLst/>
          </a:prstGeom>
          <a:noFill/>
          <a:ln>
            <a:noFill/>
          </a:ln>
        </p:spPr>
        <p:txBody>
          <a:bodyPr spcFirstLastPara="1" wrap="square" lIns="50800" tIns="50800" rIns="50800" bIns="50800" anchor="t" anchorCtr="0">
            <a:normAutofit fontScale="92500"/>
          </a:bodyPr>
          <a:lstStyle/>
          <a:p>
            <a:pPr marL="452627" marR="0" lvl="0" indent="-452627" algn="l" rtl="0">
              <a:lnSpc>
                <a:spcPct val="100000"/>
              </a:lnSpc>
              <a:spcBef>
                <a:spcPts val="0"/>
              </a:spcBef>
              <a:spcAft>
                <a:spcPts val="0"/>
              </a:spcAft>
              <a:buClr>
                <a:srgbClr val="000000"/>
              </a:buClr>
              <a:buSzPct val="132981"/>
              <a:buFont typeface="Helvetica Neue"/>
              <a:buChar char="■"/>
            </a:pPr>
            <a:r>
              <a:rPr lang="en-US" sz="3564" b="0" i="0" u="none" strike="noStrike" cap="none">
                <a:solidFill>
                  <a:srgbClr val="000000"/>
                </a:solidFill>
                <a:latin typeface="Helvetica Neue"/>
                <a:ea typeface="Helvetica Neue"/>
                <a:cs typeface="Helvetica Neue"/>
                <a:sym typeface="Helvetica Neue"/>
              </a:rPr>
              <a:t>model is unable to capture relationship between variables</a:t>
            </a:r>
            <a:endParaRPr sz="1400" b="0" i="0" u="none" strike="noStrike" cap="none">
              <a:solidFill>
                <a:srgbClr val="000000"/>
              </a:solidFill>
              <a:latin typeface="Arial"/>
              <a:ea typeface="Arial"/>
              <a:cs typeface="Arial"/>
              <a:sym typeface="Arial"/>
            </a:endParaRPr>
          </a:p>
        </p:txBody>
      </p:sp>
      <p:grpSp>
        <p:nvGrpSpPr>
          <p:cNvPr id="761" name="Google Shape;761;p56"/>
          <p:cNvGrpSpPr/>
          <p:nvPr/>
        </p:nvGrpSpPr>
        <p:grpSpPr>
          <a:xfrm>
            <a:off x="11812260" y="5670160"/>
            <a:ext cx="5237641" cy="1859600"/>
            <a:chOff x="-78114" y="-78114"/>
            <a:chExt cx="5237636" cy="1859598"/>
          </a:xfrm>
        </p:grpSpPr>
        <p:pic>
          <p:nvPicPr>
            <p:cNvPr id="762" name="Google Shape;762;p56" descr="Line Line"/>
            <p:cNvPicPr preferRelativeResize="0"/>
            <p:nvPr/>
          </p:nvPicPr>
          <p:blipFill rotWithShape="1">
            <a:blip r:embed="rId4">
              <a:alphaModFix/>
            </a:blip>
            <a:srcRect/>
            <a:stretch/>
          </p:blipFill>
          <p:spPr>
            <a:xfrm rot="-8992475">
              <a:off x="27025" y="146934"/>
              <a:ext cx="1088376" cy="711876"/>
            </a:xfrm>
            <a:prstGeom prst="rect">
              <a:avLst/>
            </a:prstGeom>
            <a:noFill/>
            <a:ln>
              <a:noFill/>
            </a:ln>
          </p:spPr>
        </p:pic>
        <p:sp>
          <p:nvSpPr>
            <p:cNvPr id="763" name="Google Shape;763;p56"/>
            <p:cNvSpPr txBox="1"/>
            <p:nvPr/>
          </p:nvSpPr>
          <p:spPr>
            <a:xfrm>
              <a:off x="428432" y="835526"/>
              <a:ext cx="4731090" cy="94595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EF7001"/>
                </a:buClr>
                <a:buSzPts val="3000"/>
                <a:buFont typeface="Helvetica Neue"/>
                <a:buNone/>
              </a:pPr>
              <a:r>
                <a:rPr lang="en-US" sz="3000" b="1" i="0" u="none" strike="noStrike" cap="none">
                  <a:solidFill>
                    <a:srgbClr val="EF7001"/>
                  </a:solidFill>
                  <a:latin typeface="Helvetica Neue"/>
                  <a:ea typeface="Helvetica Neue"/>
                  <a:cs typeface="Helvetica Neue"/>
                  <a:sym typeface="Helvetica Neue"/>
                </a:rPr>
                <a:t>This model isn’t great…</a:t>
              </a:r>
              <a:endParaRPr sz="1400" b="0" i="0" u="none" strike="noStrike" cap="none">
                <a:solidFill>
                  <a:srgbClr val="000000"/>
                </a:solidFill>
                <a:latin typeface="Arial"/>
                <a:ea typeface="Arial"/>
                <a:cs typeface="Arial"/>
                <a:sym typeface="Arial"/>
              </a:endParaRPr>
            </a:p>
          </p:txBody>
        </p:sp>
      </p:grpSp>
      <p:sp>
        <p:nvSpPr>
          <p:cNvPr id="764" name="Google Shape;764;p56"/>
          <p:cNvSpPr txBox="1">
            <a:spLocks noGrp="1"/>
          </p:cNvSpPr>
          <p:nvPr>
            <p:ph type="sldNum" idx="12"/>
          </p:nvPr>
        </p:nvSpPr>
        <p:spPr>
          <a:xfrm>
            <a:off x="23542171" y="12991852"/>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57</a:t>
            </a:fld>
            <a:endParaRPr/>
          </a:p>
        </p:txBody>
      </p:sp>
      <p:sp>
        <p:nvSpPr>
          <p:cNvPr id="765" name="Google Shape;765;p56"/>
          <p:cNvSpPr txBox="1"/>
          <p:nvPr/>
        </p:nvSpPr>
        <p:spPr>
          <a:xfrm>
            <a:off x="533872" y="374502"/>
            <a:ext cx="8876135"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The assumption fails…</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animEffect transition="in" filter="fade">
                                      <p:cBhvr>
                                        <p:cTn id="7" dur="700"/>
                                        <p:tgtEl>
                                          <p:spTgt spid="759"/>
                                        </p:tgtEl>
                                      </p:cBhvr>
                                    </p:animEffect>
                                  </p:childTnLst>
                                </p:cTn>
                              </p:par>
                              <p:par>
                                <p:cTn id="8" presetID="10" presetClass="entr" presetSubtype="0" fill="hold" nodeType="withEffect">
                                  <p:stCondLst>
                                    <p:cond delay="0"/>
                                  </p:stCondLst>
                                  <p:childTnLst>
                                    <p:set>
                                      <p:cBhvr>
                                        <p:cTn id="9" dur="1" fill="hold">
                                          <p:stCondLst>
                                            <p:cond delay="0"/>
                                          </p:stCondLst>
                                        </p:cTn>
                                        <p:tgtEl>
                                          <p:spTgt spid="761"/>
                                        </p:tgtEl>
                                        <p:attrNameLst>
                                          <p:attrName>style.visibility</p:attrName>
                                        </p:attrNameLst>
                                      </p:cBhvr>
                                      <p:to>
                                        <p:strVal val="visible"/>
                                      </p:to>
                                    </p:set>
                                    <p:animEffect transition="in" filter="fade">
                                      <p:cBhvr>
                                        <p:cTn id="10" dur="500"/>
                                        <p:tgtEl>
                                          <p:spTgt spid="761"/>
                                        </p:tgtEl>
                                      </p:cBhvr>
                                    </p:animEffect>
                                  </p:childTnLst>
                                </p:cTn>
                              </p:par>
                              <p:par>
                                <p:cTn id="11" presetID="10" presetClass="entr" presetSubtype="0" fill="hold" nodeType="withEffect">
                                  <p:stCondLst>
                                    <p:cond delay="0"/>
                                  </p:stCondLst>
                                  <p:childTnLst>
                                    <p:set>
                                      <p:cBhvr>
                                        <p:cTn id="12" dur="1" fill="hold">
                                          <p:stCondLst>
                                            <p:cond delay="0"/>
                                          </p:stCondLst>
                                        </p:cTn>
                                        <p:tgtEl>
                                          <p:spTgt spid="760"/>
                                        </p:tgtEl>
                                        <p:attrNameLst>
                                          <p:attrName>style.visibility</p:attrName>
                                        </p:attrNameLst>
                                      </p:cBhvr>
                                      <p:to>
                                        <p:strVal val="visible"/>
                                      </p:to>
                                    </p:set>
                                    <p:animEffect transition="in" filter="fade">
                                      <p:cBhvr>
                                        <p:cTn id="13" dur="500"/>
                                        <p:tgtEl>
                                          <p:spTgt spid="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57"/>
          <p:cNvSpPr txBox="1">
            <a:spLocks noGrp="1"/>
          </p:cNvSpPr>
          <p:nvPr>
            <p:ph type="ctrTitle" idx="4294967295"/>
          </p:nvPr>
        </p:nvSpPr>
        <p:spPr>
          <a:xfrm>
            <a:off x="4160989" y="4727715"/>
            <a:ext cx="16062000" cy="20157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50000"/>
              </a:lnSpc>
              <a:spcBef>
                <a:spcPts val="0"/>
              </a:spcBef>
              <a:spcAft>
                <a:spcPts val="0"/>
              </a:spcAft>
              <a:buClr>
                <a:srgbClr val="006B64"/>
              </a:buClr>
              <a:buSzPct val="100000"/>
              <a:buFont typeface="Helvetica Neue"/>
              <a:buNone/>
            </a:pPr>
            <a:r>
              <a:rPr lang="en-US" sz="9396" b="1" i="0" u="none" strike="noStrike" cap="none">
                <a:solidFill>
                  <a:srgbClr val="006C65"/>
                </a:solidFill>
                <a:latin typeface="Helvetica Neue"/>
                <a:ea typeface="Helvetica Neue"/>
                <a:cs typeface="Helvetica Neue"/>
                <a:sym typeface="Helvetica Neue"/>
              </a:rPr>
              <a:t>We need to make our model </a:t>
            </a:r>
            <a:r>
              <a:rPr lang="en-US" sz="9396" b="1" i="0" u="none" strike="noStrike" cap="none">
                <a:solidFill>
                  <a:srgbClr val="00517F"/>
                </a:solidFill>
                <a:latin typeface="Helvetica Neue"/>
                <a:ea typeface="Helvetica Neue"/>
                <a:cs typeface="Helvetica Neue"/>
                <a:sym typeface="Helvetica Neue"/>
              </a:rPr>
              <a:t>more powerful</a:t>
            </a:r>
            <a:r>
              <a:rPr lang="en-US" sz="9396" b="1" i="0" u="none" strike="noStrike" cap="none">
                <a:solidFill>
                  <a:srgbClr val="006C65"/>
                </a:solidFill>
                <a:latin typeface="Helvetica Neue"/>
                <a:ea typeface="Helvetica Neue"/>
                <a:cs typeface="Helvetica Neue"/>
                <a:sym typeface="Helvetica Neue"/>
              </a:rPr>
              <a:t>!</a:t>
            </a:r>
            <a:endParaRPr sz="8500" b="1" i="0" u="none" strike="noStrike" cap="none">
              <a:solidFill>
                <a:srgbClr val="006C65"/>
              </a:solidFill>
              <a:latin typeface="Helvetica Neue"/>
              <a:ea typeface="Helvetica Neue"/>
              <a:cs typeface="Helvetica Neue"/>
              <a:sym typeface="Helvetica Neue"/>
            </a:endParaRPr>
          </a:p>
        </p:txBody>
      </p:sp>
      <p:sp>
        <p:nvSpPr>
          <p:cNvPr id="771" name="Google Shape;771;p57"/>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58"/>
          <p:cNvSpPr txBox="1">
            <a:spLocks noGrp="1"/>
          </p:cNvSpPr>
          <p:nvPr>
            <p:ph type="title" idx="4294967295"/>
          </p:nvPr>
        </p:nvSpPr>
        <p:spPr>
          <a:xfrm>
            <a:off x="2687863" y="5495925"/>
            <a:ext cx="19008273" cy="27241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1F497D"/>
              </a:buClr>
              <a:buSzPts val="8000"/>
              <a:buFont typeface="Times New Roman"/>
              <a:buNone/>
            </a:pPr>
            <a:r>
              <a:rPr lang="en-US" sz="12000">
                <a:solidFill>
                  <a:srgbClr val="00517F"/>
                </a:solidFill>
                <a:latin typeface="Helvetica Neue"/>
                <a:ea typeface="Helvetica Neue"/>
                <a:cs typeface="Helvetica Neue"/>
                <a:sym typeface="Helvetica Neue"/>
              </a:rPr>
              <a:t>Polynomial Regression</a:t>
            </a:r>
            <a:endParaRPr sz="12000">
              <a:solidFill>
                <a:srgbClr val="00517F"/>
              </a:solidFill>
              <a:latin typeface="Helvetica Neue"/>
              <a:ea typeface="Helvetica Neue"/>
              <a:cs typeface="Helvetica Neue"/>
              <a:sym typeface="Helvetica Neue"/>
            </a:endParaRPr>
          </a:p>
        </p:txBody>
      </p:sp>
      <p:sp>
        <p:nvSpPr>
          <p:cNvPr id="777" name="Google Shape;777;p58"/>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a:solidFill>
                  <a:srgbClr val="00517F"/>
                </a:solidFill>
              </a:rPr>
              <a:t>AI Model Examples</a:t>
            </a:r>
            <a:endParaRPr>
              <a:solidFill>
                <a:srgbClr val="00517F"/>
              </a:solidFill>
            </a:endParaRPr>
          </a:p>
        </p:txBody>
      </p:sp>
      <p:sp>
        <p:nvSpPr>
          <p:cNvPr id="129" name="Google Shape;129;p6"/>
          <p:cNvSpPr txBox="1"/>
          <p:nvPr/>
        </p:nvSpPr>
        <p:spPr>
          <a:xfrm>
            <a:off x="16136700" y="7251700"/>
            <a:ext cx="1310100" cy="12699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m</a:t>
            </a:r>
            <a:endParaRPr sz="4800" b="1" i="0" u="none" strike="noStrike" cap="none">
              <a:solidFill>
                <a:srgbClr val="006C65"/>
              </a:solidFill>
              <a:latin typeface="Helvetica Neue"/>
              <a:ea typeface="Helvetica Neue"/>
              <a:cs typeface="Helvetica Neue"/>
              <a:sym typeface="Helvetica Neue"/>
            </a:endParaRPr>
          </a:p>
        </p:txBody>
      </p:sp>
      <p:grpSp>
        <p:nvGrpSpPr>
          <p:cNvPr id="130" name="Google Shape;130;p6"/>
          <p:cNvGrpSpPr/>
          <p:nvPr/>
        </p:nvGrpSpPr>
        <p:grpSpPr>
          <a:xfrm>
            <a:off x="17494232" y="7818098"/>
            <a:ext cx="2456897" cy="518100"/>
            <a:chOff x="-38101" y="0"/>
            <a:chExt cx="2456897" cy="518100"/>
          </a:xfrm>
        </p:grpSpPr>
        <p:pic>
          <p:nvPicPr>
            <p:cNvPr id="131" name="Google Shape;131;p6" descr="Line Line"/>
            <p:cNvPicPr preferRelativeResize="0"/>
            <p:nvPr/>
          </p:nvPicPr>
          <p:blipFill rotWithShape="1">
            <a:blip r:embed="rId3">
              <a:alphaModFix/>
            </a:blip>
            <a:srcRect/>
            <a:stretch/>
          </p:blipFill>
          <p:spPr>
            <a:xfrm rot="10800000">
              <a:off x="-38101" y="99380"/>
              <a:ext cx="1010033" cy="311994"/>
            </a:xfrm>
            <a:prstGeom prst="rect">
              <a:avLst/>
            </a:prstGeom>
            <a:noFill/>
            <a:ln>
              <a:noFill/>
            </a:ln>
          </p:spPr>
        </p:pic>
        <p:sp>
          <p:nvSpPr>
            <p:cNvPr id="132" name="Google Shape;132;p6"/>
            <p:cNvSpPr txBox="1"/>
            <p:nvPr/>
          </p:nvSpPr>
          <p:spPr>
            <a:xfrm>
              <a:off x="1046296" y="0"/>
              <a:ext cx="13725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2700"/>
                <a:buFont typeface="Helvetica Neue"/>
                <a:buNone/>
              </a:pPr>
              <a:r>
                <a:rPr lang="en-US" sz="2700" b="0" i="0" u="none" strike="noStrike" cap="none">
                  <a:solidFill>
                    <a:srgbClr val="006B64"/>
                  </a:solidFill>
                  <a:latin typeface="Helvetica Neue"/>
                  <a:ea typeface="Helvetica Neue"/>
                  <a:cs typeface="Helvetica Neue"/>
                  <a:sym typeface="Helvetica Neue"/>
                </a:rPr>
                <a:t>A value!</a:t>
              </a:r>
              <a:endParaRPr sz="1400" b="0" i="0" u="none" strike="noStrike" cap="none">
                <a:solidFill>
                  <a:srgbClr val="000000"/>
                </a:solidFill>
                <a:latin typeface="Arial"/>
                <a:ea typeface="Arial"/>
                <a:cs typeface="Arial"/>
                <a:sym typeface="Arial"/>
              </a:endParaRPr>
            </a:p>
          </p:txBody>
        </p:sp>
      </p:grpSp>
      <p:pic>
        <p:nvPicPr>
          <p:cNvPr id="133" name="Google Shape;133;p6" descr="Line Line"/>
          <p:cNvPicPr preferRelativeResize="0"/>
          <p:nvPr/>
        </p:nvPicPr>
        <p:blipFill rotWithShape="1">
          <a:blip r:embed="rId4">
            <a:alphaModFix/>
          </a:blip>
          <a:srcRect/>
          <a:stretch/>
        </p:blipFill>
        <p:spPr>
          <a:xfrm>
            <a:off x="9954760" y="7952729"/>
            <a:ext cx="866803" cy="311994"/>
          </a:xfrm>
          <a:prstGeom prst="rect">
            <a:avLst/>
          </a:prstGeom>
          <a:noFill/>
          <a:ln>
            <a:noFill/>
          </a:ln>
        </p:spPr>
      </p:pic>
      <p:pic>
        <p:nvPicPr>
          <p:cNvPr id="134" name="Google Shape;134;p6" descr="Line Line"/>
          <p:cNvPicPr preferRelativeResize="0"/>
          <p:nvPr/>
        </p:nvPicPr>
        <p:blipFill rotWithShape="1">
          <a:blip r:embed="rId4">
            <a:alphaModFix/>
          </a:blip>
          <a:srcRect/>
          <a:stretch/>
        </p:blipFill>
        <p:spPr>
          <a:xfrm>
            <a:off x="14365696" y="7952729"/>
            <a:ext cx="866803" cy="311994"/>
          </a:xfrm>
          <a:prstGeom prst="rect">
            <a:avLst/>
          </a:prstGeom>
          <a:noFill/>
          <a:ln>
            <a:noFill/>
          </a:ln>
        </p:spPr>
      </p:pic>
      <p:sp>
        <p:nvSpPr>
          <p:cNvPr id="135" name="Google Shape;135;p6"/>
          <p:cNvSpPr/>
          <p:nvPr/>
        </p:nvSpPr>
        <p:spPr>
          <a:xfrm>
            <a:off x="11252930" y="7473726"/>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136" name="Google Shape;136;p6"/>
          <p:cNvSpPr txBox="1"/>
          <p:nvPr/>
        </p:nvSpPr>
        <p:spPr>
          <a:xfrm>
            <a:off x="7296478" y="4893186"/>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137" name="Google Shape;137;p6"/>
          <p:cNvSpPr txBox="1"/>
          <p:nvPr/>
        </p:nvSpPr>
        <p:spPr>
          <a:xfrm>
            <a:off x="15625779" y="4893177"/>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138" name="Google Shape;138;p6"/>
          <p:cNvSpPr txBox="1"/>
          <p:nvPr/>
        </p:nvSpPr>
        <p:spPr>
          <a:xfrm>
            <a:off x="7753225" y="6682670"/>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1</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2</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3</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n</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B64"/>
              </a:solidFill>
              <a:latin typeface="Helvetica Neue"/>
              <a:ea typeface="Helvetica Neue"/>
              <a:cs typeface="Helvetica Neue"/>
              <a:sym typeface="Helvetica Neue"/>
            </a:endParaRPr>
          </a:p>
        </p:txBody>
      </p:sp>
      <p:sp>
        <p:nvSpPr>
          <p:cNvPr id="139" name="Google Shape;139;p6"/>
          <p:cNvSpPr txBox="1">
            <a:spLocks noGrp="1"/>
          </p:cNvSpPr>
          <p:nvPr>
            <p:ph type="sldNum" idx="12"/>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59"/>
          <p:cNvSpPr txBox="1"/>
          <p:nvPr/>
        </p:nvSpPr>
        <p:spPr>
          <a:xfrm>
            <a:off x="2111433" y="2559633"/>
            <a:ext cx="16002417" cy="1403400"/>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0" i="0" u="none" strike="noStrike" cap="none">
                <a:solidFill>
                  <a:srgbClr val="000000"/>
                </a:solidFill>
                <a:latin typeface="Arial"/>
                <a:ea typeface="Arial"/>
                <a:cs typeface="Arial"/>
                <a:sym typeface="Arial"/>
              </a:rPr>
              <a:t>introducing </a:t>
            </a:r>
            <a:r>
              <a:rPr lang="en-US" sz="4800" b="1" i="0" u="none" strike="noStrike" cap="none">
                <a:solidFill>
                  <a:srgbClr val="000000"/>
                </a:solidFill>
                <a:latin typeface="Arial"/>
                <a:ea typeface="Arial"/>
                <a:cs typeface="Arial"/>
                <a:sym typeface="Arial"/>
              </a:rPr>
              <a:t>higher-dimensional terms</a:t>
            </a:r>
            <a:r>
              <a:rPr lang="en-US" sz="4800" b="0" i="0" u="none" strike="noStrike" cap="none">
                <a:solidFill>
                  <a:srgbClr val="000000"/>
                </a:solidFill>
                <a:latin typeface="Arial"/>
                <a:ea typeface="Arial"/>
                <a:cs typeface="Arial"/>
                <a:sym typeface="Arial"/>
              </a:rPr>
              <a:t> to add </a:t>
            </a:r>
            <a:r>
              <a:rPr lang="en-US" sz="4800" b="1" i="0" u="none" strike="noStrike" cap="none">
                <a:solidFill>
                  <a:srgbClr val="000000"/>
                </a:solidFill>
                <a:latin typeface="Arial"/>
                <a:ea typeface="Arial"/>
                <a:cs typeface="Arial"/>
                <a:sym typeface="Arial"/>
              </a:rPr>
              <a:t>curvature</a:t>
            </a:r>
            <a:endParaRPr sz="4800" b="0" i="0" u="none" strike="noStrike" cap="none">
              <a:solidFill>
                <a:srgbClr val="000000"/>
              </a:solidFill>
              <a:latin typeface="Arial"/>
              <a:ea typeface="Arial"/>
              <a:cs typeface="Arial"/>
              <a:sym typeface="Arial"/>
            </a:endParaRPr>
          </a:p>
        </p:txBody>
      </p:sp>
      <p:sp>
        <p:nvSpPr>
          <p:cNvPr id="783" name="Google Shape;783;p59"/>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60</a:t>
            </a:fld>
            <a:endParaRPr/>
          </a:p>
        </p:txBody>
      </p:sp>
      <p:sp>
        <p:nvSpPr>
          <p:cNvPr id="784" name="Google Shape;784;p59"/>
          <p:cNvSpPr txBox="1"/>
          <p:nvPr/>
        </p:nvSpPr>
        <p:spPr>
          <a:xfrm>
            <a:off x="533872" y="374502"/>
            <a:ext cx="8909386"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Polynomial Regression</a:t>
            </a:r>
            <a:endParaRPr sz="6000" b="1" i="0" u="none" strike="noStrike" cap="none" dirty="0">
              <a:solidFill>
                <a:srgbClr val="00517F"/>
              </a:solidFill>
              <a:latin typeface="Helvetica Neue"/>
              <a:ea typeface="Helvetica Neue"/>
              <a:cs typeface="Helvetica Neue"/>
              <a:sym typeface="Helvetica Neue"/>
            </a:endParaRPr>
          </a:p>
        </p:txBody>
      </p:sp>
      <p:sp>
        <p:nvSpPr>
          <p:cNvPr id="785" name="Google Shape;785;p59"/>
          <p:cNvSpPr txBox="1"/>
          <p:nvPr/>
        </p:nvSpPr>
        <p:spPr>
          <a:xfrm>
            <a:off x="4766656" y="6442501"/>
            <a:ext cx="14850687" cy="830997"/>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grpSp>
        <p:nvGrpSpPr>
          <p:cNvPr id="786" name="Google Shape;786;p59"/>
          <p:cNvGrpSpPr/>
          <p:nvPr/>
        </p:nvGrpSpPr>
        <p:grpSpPr>
          <a:xfrm>
            <a:off x="4505626" y="7251582"/>
            <a:ext cx="7101992" cy="1685620"/>
            <a:chOff x="244130" y="-2274087"/>
            <a:chExt cx="7101991" cy="1685618"/>
          </a:xfrm>
        </p:grpSpPr>
        <p:pic>
          <p:nvPicPr>
            <p:cNvPr id="787" name="Google Shape;787;p59" descr="Line Line"/>
            <p:cNvPicPr preferRelativeResize="0"/>
            <p:nvPr/>
          </p:nvPicPr>
          <p:blipFill rotWithShape="1">
            <a:blip r:embed="rId4">
              <a:alphaModFix/>
            </a:blip>
            <a:srcRect/>
            <a:stretch/>
          </p:blipFill>
          <p:spPr>
            <a:xfrm rot="-4944767">
              <a:off x="1947225" y="-1899890"/>
              <a:ext cx="1110153" cy="405592"/>
            </a:xfrm>
            <a:prstGeom prst="rect">
              <a:avLst/>
            </a:prstGeom>
            <a:noFill/>
            <a:ln>
              <a:noFill/>
            </a:ln>
          </p:spPr>
        </p:pic>
        <p:sp>
          <p:nvSpPr>
            <p:cNvPr id="788" name="Google Shape;788;p59"/>
            <p:cNvSpPr txBox="1"/>
            <p:nvPr/>
          </p:nvSpPr>
          <p:spPr>
            <a:xfrm>
              <a:off x="244130" y="-1124820"/>
              <a:ext cx="7101991" cy="536351"/>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EF7001"/>
                </a:buClr>
                <a:buSzPts val="2790"/>
                <a:buFont typeface="Helvetica Neue"/>
                <a:buNone/>
              </a:pPr>
              <a:r>
                <a:rPr lang="en-US" sz="2790" b="1" i="0" u="none" strike="noStrike" cap="none">
                  <a:solidFill>
                    <a:srgbClr val="EF7001"/>
                  </a:solidFill>
                  <a:latin typeface="Helvetica Neue"/>
                  <a:ea typeface="Helvetica Neue"/>
                  <a:cs typeface="Helvetica Neue"/>
                  <a:sym typeface="Helvetica Neue"/>
                </a:rPr>
                <a:t>nth term coefficient</a:t>
              </a:r>
              <a:endParaRPr sz="1400" b="1" i="0" u="none" strike="noStrike" cap="none">
                <a:solidFill>
                  <a:srgbClr val="000000"/>
                </a:solidFill>
                <a:latin typeface="Arial"/>
                <a:ea typeface="Arial"/>
                <a:cs typeface="Arial"/>
                <a:sym typeface="Arial"/>
              </a:endParaRPr>
            </a:p>
          </p:txBody>
        </p:sp>
      </p:grpSp>
      <p:grpSp>
        <p:nvGrpSpPr>
          <p:cNvPr id="789" name="Google Shape;789;p59"/>
          <p:cNvGrpSpPr/>
          <p:nvPr/>
        </p:nvGrpSpPr>
        <p:grpSpPr>
          <a:xfrm>
            <a:off x="6237444" y="4840442"/>
            <a:ext cx="7101992" cy="1682938"/>
            <a:chOff x="6154316" y="5175061"/>
            <a:chExt cx="7101992" cy="1682938"/>
          </a:xfrm>
        </p:grpSpPr>
        <p:pic>
          <p:nvPicPr>
            <p:cNvPr id="790" name="Google Shape;790;p59" descr="Line Line"/>
            <p:cNvPicPr preferRelativeResize="0"/>
            <p:nvPr/>
          </p:nvPicPr>
          <p:blipFill rotWithShape="1">
            <a:blip r:embed="rId4">
              <a:alphaModFix/>
            </a:blip>
            <a:srcRect/>
            <a:stretch/>
          </p:blipFill>
          <p:spPr>
            <a:xfrm rot="5970308">
              <a:off x="6959637" y="6074258"/>
              <a:ext cx="1110154" cy="405592"/>
            </a:xfrm>
            <a:prstGeom prst="rect">
              <a:avLst/>
            </a:prstGeom>
            <a:noFill/>
            <a:ln>
              <a:noFill/>
            </a:ln>
          </p:spPr>
        </p:pic>
        <p:sp>
          <p:nvSpPr>
            <p:cNvPr id="791" name="Google Shape;791;p59"/>
            <p:cNvSpPr txBox="1"/>
            <p:nvPr/>
          </p:nvSpPr>
          <p:spPr>
            <a:xfrm>
              <a:off x="6154316" y="5175061"/>
              <a:ext cx="7101992" cy="536352"/>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EF7001"/>
                </a:buClr>
                <a:buSzPts val="2790"/>
                <a:buFont typeface="Helvetica Neue"/>
                <a:buNone/>
              </a:pPr>
              <a:r>
                <a:rPr lang="en-US" sz="2790" b="1" i="0" u="none" strike="noStrike" cap="none">
                  <a:solidFill>
                    <a:srgbClr val="EF7001"/>
                  </a:solidFill>
                  <a:latin typeface="Helvetica Neue"/>
                  <a:ea typeface="Helvetica Neue"/>
                  <a:cs typeface="Helvetica Neue"/>
                  <a:sym typeface="Helvetica Neue"/>
                </a:rPr>
                <a:t>nth degree term</a:t>
              </a:r>
              <a:endParaRPr sz="1400" b="1"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500"/>
                                        <p:tgtEl>
                                          <p:spTgt spid="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9"/>
                                        </p:tgtEl>
                                        <p:attrNameLst>
                                          <p:attrName>style.visibility</p:attrName>
                                        </p:attrNameLst>
                                      </p:cBhvr>
                                      <p:to>
                                        <p:strVal val="visible"/>
                                      </p:to>
                                    </p:set>
                                    <p:animEffect transition="in" filter="fade">
                                      <p:cBhvr>
                                        <p:cTn id="12" dur="500"/>
                                        <p:tgtEl>
                                          <p:spTgt spid="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grpSp>
        <p:nvGrpSpPr>
          <p:cNvPr id="796" name="Google Shape;796;p60"/>
          <p:cNvGrpSpPr/>
          <p:nvPr/>
        </p:nvGrpSpPr>
        <p:grpSpPr>
          <a:xfrm>
            <a:off x="5121525" y="1949241"/>
            <a:ext cx="14140950" cy="9817518"/>
            <a:chOff x="-1" y="-1"/>
            <a:chExt cx="14140948" cy="9817516"/>
          </a:xfrm>
        </p:grpSpPr>
        <p:cxnSp>
          <p:nvCxnSpPr>
            <p:cNvPr id="797" name="Google Shape;797;p60"/>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798" name="Google Shape;798;p60"/>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799" name="Google Shape;799;p60"/>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0" name="Google Shape;800;p60"/>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1" name="Google Shape;801;p60"/>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2" name="Google Shape;802;p60"/>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3" name="Google Shape;803;p60"/>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4" name="Google Shape;804;p60"/>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5" name="Google Shape;805;p60"/>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6" name="Google Shape;806;p60"/>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7" name="Google Shape;807;p60"/>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8" name="Google Shape;808;p60"/>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09" name="Google Shape;809;p60"/>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10" name="Google Shape;810;p60"/>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11" name="Google Shape;811;p60"/>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sp>
          <p:nvSpPr>
            <p:cNvPr id="812" name="Google Shape;812;p60"/>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1" i="0" u="none" strike="noStrike" cap="none">
                <a:solidFill>
                  <a:srgbClr val="5E5E5E"/>
                </a:solidFill>
                <a:latin typeface="Helvetica Neue"/>
                <a:ea typeface="Helvetica Neue"/>
                <a:cs typeface="Helvetica Neue"/>
                <a:sym typeface="Helvetica Neue"/>
              </a:endParaRPr>
            </a:p>
          </p:txBody>
        </p:sp>
      </p:grpSp>
      <p:pic>
        <p:nvPicPr>
          <p:cNvPr id="813" name="Google Shape;813;p60" descr="Line Shape"/>
          <p:cNvPicPr preferRelativeResize="0"/>
          <p:nvPr/>
        </p:nvPicPr>
        <p:blipFill rotWithShape="1">
          <a:blip r:embed="rId3">
            <a:alphaModFix/>
          </a:blip>
          <a:srcRect/>
          <a:stretch/>
        </p:blipFill>
        <p:spPr>
          <a:xfrm>
            <a:off x="7655346" y="3453209"/>
            <a:ext cx="11103000" cy="5876548"/>
          </a:xfrm>
          <a:prstGeom prst="rect">
            <a:avLst/>
          </a:prstGeom>
          <a:noFill/>
          <a:ln>
            <a:noFill/>
          </a:ln>
        </p:spPr>
      </p:pic>
      <p:grpSp>
        <p:nvGrpSpPr>
          <p:cNvPr id="814" name="Google Shape;814;p60"/>
          <p:cNvGrpSpPr/>
          <p:nvPr/>
        </p:nvGrpSpPr>
        <p:grpSpPr>
          <a:xfrm>
            <a:off x="11812260" y="4393380"/>
            <a:ext cx="2580388" cy="1872299"/>
            <a:chOff x="-78114" y="-78114"/>
            <a:chExt cx="2580386" cy="1872298"/>
          </a:xfrm>
        </p:grpSpPr>
        <p:pic>
          <p:nvPicPr>
            <p:cNvPr id="815" name="Google Shape;815;p60" descr="Line Line"/>
            <p:cNvPicPr preferRelativeResize="0"/>
            <p:nvPr/>
          </p:nvPicPr>
          <p:blipFill rotWithShape="1">
            <a:blip r:embed="rId4">
              <a:alphaModFix/>
            </a:blip>
            <a:srcRect/>
            <a:stretch/>
          </p:blipFill>
          <p:spPr>
            <a:xfrm rot="-8992475">
              <a:off x="27025" y="146934"/>
              <a:ext cx="1088376" cy="711876"/>
            </a:xfrm>
            <a:prstGeom prst="rect">
              <a:avLst/>
            </a:prstGeom>
            <a:noFill/>
            <a:ln>
              <a:noFill/>
            </a:ln>
          </p:spPr>
        </p:pic>
        <p:sp>
          <p:nvSpPr>
            <p:cNvPr id="816" name="Google Shape;816;p60"/>
            <p:cNvSpPr txBox="1"/>
            <p:nvPr/>
          </p:nvSpPr>
          <p:spPr>
            <a:xfrm>
              <a:off x="441134" y="848226"/>
              <a:ext cx="2061138" cy="94595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EF7001"/>
                </a:buClr>
                <a:buSzPts val="3000"/>
                <a:buFont typeface="Helvetica Neue"/>
                <a:buNone/>
              </a:pPr>
              <a:r>
                <a:rPr lang="en-US" sz="3000" b="1" i="0" u="none" strike="noStrike" cap="none">
                  <a:solidFill>
                    <a:srgbClr val="EF7001"/>
                  </a:solidFill>
                  <a:latin typeface="Helvetica Neue"/>
                  <a:ea typeface="Helvetica Neue"/>
                  <a:cs typeface="Helvetica Neue"/>
                  <a:sym typeface="Helvetica Neue"/>
                </a:rPr>
                <a:t>Better…</a:t>
              </a:r>
              <a:endParaRPr sz="1400" b="1" i="0" u="none" strike="noStrike" cap="none">
                <a:solidFill>
                  <a:srgbClr val="000000"/>
                </a:solidFill>
                <a:latin typeface="Arial"/>
                <a:ea typeface="Arial"/>
                <a:cs typeface="Arial"/>
                <a:sym typeface="Arial"/>
              </a:endParaRPr>
            </a:p>
          </p:txBody>
        </p:sp>
      </p:grpSp>
      <p:sp>
        <p:nvSpPr>
          <p:cNvPr id="817" name="Google Shape;817;p6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1">
                <a:solidFill>
                  <a:srgbClr val="000000"/>
                </a:solidFill>
              </a:rPr>
              <a:t>61</a:t>
            </a:fld>
            <a:endParaRPr b="1"/>
          </a:p>
        </p:txBody>
      </p:sp>
      <p:sp>
        <p:nvSpPr>
          <p:cNvPr id="818" name="Google Shape;818;p60"/>
          <p:cNvSpPr txBox="1"/>
          <p:nvPr/>
        </p:nvSpPr>
        <p:spPr>
          <a:xfrm>
            <a:off x="533872" y="374502"/>
            <a:ext cx="8909386"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a:solidFill>
                  <a:srgbClr val="00517F"/>
                </a:solidFill>
                <a:latin typeface="Helvetica Neue"/>
                <a:ea typeface="Helvetica Neue"/>
                <a:cs typeface="Helvetica Neue"/>
                <a:sym typeface="Helvetica Neue"/>
              </a:rPr>
              <a:t>Polynomial Regression</a:t>
            </a:r>
            <a:endParaRPr sz="6000" b="1" i="0" u="none" strike="noStrike" cap="none">
              <a:solidFill>
                <a:srgbClr val="00517F"/>
              </a:solidFill>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23" name="Google Shape;823;p61"/>
          <p:cNvGrpSpPr/>
          <p:nvPr/>
        </p:nvGrpSpPr>
        <p:grpSpPr>
          <a:xfrm>
            <a:off x="5121525" y="1949241"/>
            <a:ext cx="14140950" cy="9817518"/>
            <a:chOff x="-1" y="-1"/>
            <a:chExt cx="14140948" cy="9817516"/>
          </a:xfrm>
        </p:grpSpPr>
        <p:cxnSp>
          <p:nvCxnSpPr>
            <p:cNvPr id="824" name="Google Shape;824;p61"/>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825" name="Google Shape;825;p61"/>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826" name="Google Shape;826;p61"/>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27" name="Google Shape;827;p61"/>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28" name="Google Shape;828;p61"/>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29" name="Google Shape;829;p61"/>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0" name="Google Shape;830;p61"/>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1" name="Google Shape;831;p61"/>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2" name="Google Shape;832;p61"/>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3" name="Google Shape;833;p61"/>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4" name="Google Shape;834;p61"/>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5" name="Google Shape;835;p61"/>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6" name="Google Shape;836;p61"/>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7" name="Google Shape;837;p61"/>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8" name="Google Shape;838;p61"/>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39" name="Google Shape;839;p61"/>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840" name="Google Shape;840;p61" descr="Line Shape"/>
          <p:cNvPicPr preferRelativeResize="0"/>
          <p:nvPr/>
        </p:nvPicPr>
        <p:blipFill rotWithShape="1">
          <a:blip r:embed="rId3">
            <a:alphaModFix/>
          </a:blip>
          <a:srcRect/>
          <a:stretch/>
        </p:blipFill>
        <p:spPr>
          <a:xfrm>
            <a:off x="7625657" y="2884501"/>
            <a:ext cx="11633563" cy="6322741"/>
          </a:xfrm>
          <a:prstGeom prst="rect">
            <a:avLst/>
          </a:prstGeom>
          <a:noFill/>
          <a:ln>
            <a:noFill/>
          </a:ln>
        </p:spPr>
      </p:pic>
      <p:grpSp>
        <p:nvGrpSpPr>
          <p:cNvPr id="841" name="Google Shape;841;p61"/>
          <p:cNvGrpSpPr/>
          <p:nvPr/>
        </p:nvGrpSpPr>
        <p:grpSpPr>
          <a:xfrm>
            <a:off x="11812260" y="4393380"/>
            <a:ext cx="3819783" cy="1872299"/>
            <a:chOff x="-78114" y="-78114"/>
            <a:chExt cx="3819781" cy="1872298"/>
          </a:xfrm>
        </p:grpSpPr>
        <p:pic>
          <p:nvPicPr>
            <p:cNvPr id="842" name="Google Shape;842;p61" descr="Line Line"/>
            <p:cNvPicPr preferRelativeResize="0"/>
            <p:nvPr/>
          </p:nvPicPr>
          <p:blipFill rotWithShape="1">
            <a:blip r:embed="rId4">
              <a:alphaModFix/>
            </a:blip>
            <a:srcRect/>
            <a:stretch/>
          </p:blipFill>
          <p:spPr>
            <a:xfrm rot="-8992475">
              <a:off x="27025" y="146934"/>
              <a:ext cx="1088376" cy="711876"/>
            </a:xfrm>
            <a:prstGeom prst="rect">
              <a:avLst/>
            </a:prstGeom>
            <a:noFill/>
            <a:ln>
              <a:noFill/>
            </a:ln>
          </p:spPr>
        </p:pic>
        <p:sp>
          <p:nvSpPr>
            <p:cNvPr id="843" name="Google Shape;843;p61"/>
            <p:cNvSpPr txBox="1"/>
            <p:nvPr/>
          </p:nvSpPr>
          <p:spPr>
            <a:xfrm>
              <a:off x="428433" y="848226"/>
              <a:ext cx="3313234" cy="94595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EF7001"/>
                </a:buClr>
                <a:buSzPts val="3000"/>
                <a:buFont typeface="Helvetica Neue"/>
                <a:buNone/>
              </a:pPr>
              <a:r>
                <a:rPr lang="en-US" sz="3000" b="1" i="0" u="none" strike="noStrike" cap="none">
                  <a:solidFill>
                    <a:srgbClr val="EF7001"/>
                  </a:solidFill>
                  <a:latin typeface="Helvetica Neue"/>
                  <a:ea typeface="Helvetica Neue"/>
                  <a:cs typeface="Helvetica Neue"/>
                  <a:sym typeface="Helvetica Neue"/>
                </a:rPr>
                <a:t>What about this?</a:t>
              </a:r>
              <a:endParaRPr sz="1400" b="0" i="0" u="none" strike="noStrike" cap="none">
                <a:solidFill>
                  <a:srgbClr val="000000"/>
                </a:solidFill>
                <a:latin typeface="Arial"/>
                <a:ea typeface="Arial"/>
                <a:cs typeface="Arial"/>
                <a:sym typeface="Arial"/>
              </a:endParaRPr>
            </a:p>
          </p:txBody>
        </p:sp>
      </p:grpSp>
      <p:sp>
        <p:nvSpPr>
          <p:cNvPr id="844" name="Google Shape;844;p61"/>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62</a:t>
            </a:fld>
            <a:endParaRPr/>
          </a:p>
        </p:txBody>
      </p:sp>
      <p:sp>
        <p:nvSpPr>
          <p:cNvPr id="845" name="Google Shape;845;p61"/>
          <p:cNvSpPr txBox="1"/>
          <p:nvPr/>
        </p:nvSpPr>
        <p:spPr>
          <a:xfrm>
            <a:off x="533872" y="374502"/>
            <a:ext cx="8909386"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Polynomial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62"/>
          <p:cNvGrpSpPr/>
          <p:nvPr/>
        </p:nvGrpSpPr>
        <p:grpSpPr>
          <a:xfrm>
            <a:off x="5121525" y="1949241"/>
            <a:ext cx="14140950" cy="9817518"/>
            <a:chOff x="-1" y="-1"/>
            <a:chExt cx="14140948" cy="9817516"/>
          </a:xfrm>
        </p:grpSpPr>
        <p:cxnSp>
          <p:nvCxnSpPr>
            <p:cNvPr id="851" name="Google Shape;851;p62"/>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852" name="Google Shape;852;p62"/>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853" name="Google Shape;853;p62"/>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54" name="Google Shape;854;p62"/>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55" name="Google Shape;855;p62"/>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56" name="Google Shape;856;p62"/>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57" name="Google Shape;857;p62"/>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58" name="Google Shape;858;p62"/>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59" name="Google Shape;859;p62"/>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0" name="Google Shape;860;p62"/>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1" name="Google Shape;861;p62"/>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2" name="Google Shape;862;p62"/>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3" name="Google Shape;863;p62"/>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4" name="Google Shape;864;p62"/>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5" name="Google Shape;865;p62"/>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66" name="Google Shape;866;p62"/>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867" name="Google Shape;867;p62" descr="Line Shape"/>
          <p:cNvPicPr preferRelativeResize="0"/>
          <p:nvPr/>
        </p:nvPicPr>
        <p:blipFill rotWithShape="1">
          <a:blip r:embed="rId3">
            <a:alphaModFix/>
          </a:blip>
          <a:srcRect/>
          <a:stretch/>
        </p:blipFill>
        <p:spPr>
          <a:xfrm>
            <a:off x="7625657" y="2884501"/>
            <a:ext cx="11633563" cy="6322741"/>
          </a:xfrm>
          <a:prstGeom prst="rect">
            <a:avLst/>
          </a:prstGeom>
          <a:noFill/>
          <a:ln>
            <a:noFill/>
          </a:ln>
        </p:spPr>
      </p:pic>
      <p:grpSp>
        <p:nvGrpSpPr>
          <p:cNvPr id="868" name="Google Shape;868;p62"/>
          <p:cNvGrpSpPr/>
          <p:nvPr/>
        </p:nvGrpSpPr>
        <p:grpSpPr>
          <a:xfrm>
            <a:off x="11812260" y="4393380"/>
            <a:ext cx="3819783" cy="1872299"/>
            <a:chOff x="-78114" y="-78114"/>
            <a:chExt cx="3819781" cy="1872298"/>
          </a:xfrm>
        </p:grpSpPr>
        <p:pic>
          <p:nvPicPr>
            <p:cNvPr id="869" name="Google Shape;869;p62" descr="Line Line"/>
            <p:cNvPicPr preferRelativeResize="0"/>
            <p:nvPr/>
          </p:nvPicPr>
          <p:blipFill rotWithShape="1">
            <a:blip r:embed="rId4">
              <a:alphaModFix/>
            </a:blip>
            <a:srcRect/>
            <a:stretch/>
          </p:blipFill>
          <p:spPr>
            <a:xfrm rot="-8992475">
              <a:off x="27025" y="146934"/>
              <a:ext cx="1088376" cy="711876"/>
            </a:xfrm>
            <a:prstGeom prst="rect">
              <a:avLst/>
            </a:prstGeom>
            <a:noFill/>
            <a:ln>
              <a:noFill/>
            </a:ln>
          </p:spPr>
        </p:pic>
        <p:sp>
          <p:nvSpPr>
            <p:cNvPr id="870" name="Google Shape;870;p62"/>
            <p:cNvSpPr txBox="1"/>
            <p:nvPr/>
          </p:nvSpPr>
          <p:spPr>
            <a:xfrm>
              <a:off x="428433" y="848226"/>
              <a:ext cx="3313234" cy="94595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EF7001"/>
                </a:buClr>
                <a:buSzPts val="3000"/>
                <a:buFont typeface="Helvetica Neue"/>
                <a:buNone/>
              </a:pPr>
              <a:r>
                <a:rPr lang="en-US" sz="3000" b="1" i="0" u="none" strike="noStrike" cap="none">
                  <a:solidFill>
                    <a:srgbClr val="EF7001"/>
                  </a:solidFill>
                  <a:latin typeface="Helvetica Neue"/>
                  <a:ea typeface="Helvetica Neue"/>
                  <a:cs typeface="Helvetica Neue"/>
                  <a:sym typeface="Helvetica Neue"/>
                </a:rPr>
                <a:t>What about this?</a:t>
              </a:r>
              <a:endParaRPr sz="1400" b="0" i="0" u="none" strike="noStrike" cap="none">
                <a:solidFill>
                  <a:srgbClr val="000000"/>
                </a:solidFill>
                <a:latin typeface="Arial"/>
                <a:ea typeface="Arial"/>
                <a:cs typeface="Arial"/>
                <a:sym typeface="Arial"/>
              </a:endParaRPr>
            </a:p>
          </p:txBody>
        </p:sp>
      </p:grpSp>
      <p:sp>
        <p:nvSpPr>
          <p:cNvPr id="871" name="Google Shape;871;p62"/>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63</a:t>
            </a:fld>
            <a:endParaRPr/>
          </a:p>
        </p:txBody>
      </p:sp>
      <p:sp>
        <p:nvSpPr>
          <p:cNvPr id="872" name="Google Shape;872;p62"/>
          <p:cNvSpPr/>
          <p:nvPr/>
        </p:nvSpPr>
        <p:spPr>
          <a:xfrm>
            <a:off x="10384767" y="3058253"/>
            <a:ext cx="286830" cy="286830"/>
          </a:xfrm>
          <a:prstGeom prst="ellipse">
            <a:avLst/>
          </a:prstGeom>
          <a:solidFill>
            <a:srgbClr val="FFFF00"/>
          </a:solidFill>
          <a:ln w="57150" cap="flat" cmpd="sng">
            <a:solidFill>
              <a:srgbClr val="FF0000"/>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73" name="Google Shape;873;p62"/>
          <p:cNvSpPr txBox="1"/>
          <p:nvPr/>
        </p:nvSpPr>
        <p:spPr>
          <a:xfrm>
            <a:off x="533872" y="374502"/>
            <a:ext cx="8909386"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Polynomial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3"/>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64</a:t>
            </a:fld>
            <a:endParaRPr/>
          </a:p>
        </p:txBody>
      </p:sp>
      <p:grpSp>
        <p:nvGrpSpPr>
          <p:cNvPr id="879" name="Google Shape;879;p63"/>
          <p:cNvGrpSpPr/>
          <p:nvPr/>
        </p:nvGrpSpPr>
        <p:grpSpPr>
          <a:xfrm>
            <a:off x="1121025" y="3213309"/>
            <a:ext cx="10499475" cy="7289382"/>
            <a:chOff x="5121525" y="1949241"/>
            <a:chExt cx="14140950" cy="9817518"/>
          </a:xfrm>
        </p:grpSpPr>
        <p:grpSp>
          <p:nvGrpSpPr>
            <p:cNvPr id="880" name="Google Shape;880;p63"/>
            <p:cNvGrpSpPr/>
            <p:nvPr/>
          </p:nvGrpSpPr>
          <p:grpSpPr>
            <a:xfrm>
              <a:off x="5121525" y="1949241"/>
              <a:ext cx="14140950" cy="9817518"/>
              <a:chOff x="-1" y="-1"/>
              <a:chExt cx="14140948" cy="9817516"/>
            </a:xfrm>
          </p:grpSpPr>
          <p:cxnSp>
            <p:nvCxnSpPr>
              <p:cNvPr id="881" name="Google Shape;881;p63"/>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882" name="Google Shape;882;p63"/>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883" name="Google Shape;883;p63"/>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84" name="Google Shape;884;p63"/>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85" name="Google Shape;885;p63"/>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86" name="Google Shape;886;p63"/>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87" name="Google Shape;887;p63"/>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88" name="Google Shape;888;p63"/>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89" name="Google Shape;889;p63"/>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0" name="Google Shape;890;p63"/>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1" name="Google Shape;891;p63"/>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2" name="Google Shape;892;p63"/>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3" name="Google Shape;893;p63"/>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4" name="Google Shape;894;p63"/>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5" name="Google Shape;895;p63"/>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896" name="Google Shape;896;p63"/>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897" name="Google Shape;897;p63" descr="Line Shape"/>
            <p:cNvPicPr preferRelativeResize="0"/>
            <p:nvPr/>
          </p:nvPicPr>
          <p:blipFill rotWithShape="1">
            <a:blip r:embed="rId3">
              <a:alphaModFix/>
            </a:blip>
            <a:srcRect/>
            <a:stretch/>
          </p:blipFill>
          <p:spPr>
            <a:xfrm>
              <a:off x="7625657" y="2884501"/>
              <a:ext cx="11633563" cy="6322741"/>
            </a:xfrm>
            <a:prstGeom prst="rect">
              <a:avLst/>
            </a:prstGeom>
            <a:noFill/>
            <a:ln>
              <a:noFill/>
            </a:ln>
          </p:spPr>
        </p:pic>
        <p:sp>
          <p:nvSpPr>
            <p:cNvPr id="898" name="Google Shape;898;p63"/>
            <p:cNvSpPr/>
            <p:nvPr/>
          </p:nvSpPr>
          <p:spPr>
            <a:xfrm>
              <a:off x="10384767" y="2722379"/>
              <a:ext cx="286831" cy="286831"/>
            </a:xfrm>
            <a:prstGeom prst="ellipse">
              <a:avLst/>
            </a:prstGeom>
            <a:solidFill>
              <a:srgbClr val="FFFF00"/>
            </a:solidFill>
            <a:ln w="57150" cap="flat" cmpd="sng">
              <a:solidFill>
                <a:srgbClr val="FF0000"/>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grpSp>
        <p:nvGrpSpPr>
          <p:cNvPr id="899" name="Google Shape;899;p63"/>
          <p:cNvGrpSpPr/>
          <p:nvPr/>
        </p:nvGrpSpPr>
        <p:grpSpPr>
          <a:xfrm>
            <a:off x="12166632" y="3219449"/>
            <a:ext cx="10499475" cy="7289382"/>
            <a:chOff x="5121525" y="1949241"/>
            <a:chExt cx="14140950" cy="9817518"/>
          </a:xfrm>
        </p:grpSpPr>
        <p:grpSp>
          <p:nvGrpSpPr>
            <p:cNvPr id="900" name="Google Shape;900;p63"/>
            <p:cNvGrpSpPr/>
            <p:nvPr/>
          </p:nvGrpSpPr>
          <p:grpSpPr>
            <a:xfrm>
              <a:off x="5121525" y="1949241"/>
              <a:ext cx="14140950" cy="9817518"/>
              <a:chOff x="-1" y="-1"/>
              <a:chExt cx="14140948" cy="9817516"/>
            </a:xfrm>
          </p:grpSpPr>
          <p:cxnSp>
            <p:nvCxnSpPr>
              <p:cNvPr id="901" name="Google Shape;901;p63"/>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902" name="Google Shape;902;p63"/>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903" name="Google Shape;903;p63"/>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04" name="Google Shape;904;p63"/>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05" name="Google Shape;905;p63"/>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06" name="Google Shape;906;p63"/>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07" name="Google Shape;907;p63"/>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08" name="Google Shape;908;p63"/>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09" name="Google Shape;909;p63"/>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0" name="Google Shape;910;p63"/>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1" name="Google Shape;911;p63"/>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2" name="Google Shape;912;p63"/>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3" name="Google Shape;913;p63"/>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4" name="Google Shape;914;p63"/>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5" name="Google Shape;915;p63"/>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6" name="Google Shape;916;p63"/>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917" name="Google Shape;917;p63" descr="Line Shape"/>
            <p:cNvPicPr preferRelativeResize="0"/>
            <p:nvPr/>
          </p:nvPicPr>
          <p:blipFill rotWithShape="1">
            <a:blip r:embed="rId4">
              <a:alphaModFix/>
            </a:blip>
            <a:srcRect/>
            <a:stretch/>
          </p:blipFill>
          <p:spPr>
            <a:xfrm>
              <a:off x="7655346" y="3453209"/>
              <a:ext cx="11103000" cy="5876548"/>
            </a:xfrm>
            <a:prstGeom prst="rect">
              <a:avLst/>
            </a:prstGeom>
            <a:noFill/>
            <a:ln>
              <a:noFill/>
            </a:ln>
          </p:spPr>
        </p:pic>
      </p:grpSp>
      <p:sp>
        <p:nvSpPr>
          <p:cNvPr id="918" name="Google Shape;918;p63"/>
          <p:cNvSpPr/>
          <p:nvPr/>
        </p:nvSpPr>
        <p:spPr>
          <a:xfrm>
            <a:off x="16059925" y="3711851"/>
            <a:ext cx="212968" cy="212968"/>
          </a:xfrm>
          <a:prstGeom prst="ellipse">
            <a:avLst/>
          </a:prstGeom>
          <a:solidFill>
            <a:srgbClr val="FFFF00"/>
          </a:solidFill>
          <a:ln w="57150" cap="flat" cmpd="sng">
            <a:solidFill>
              <a:srgbClr val="FF0000"/>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19" name="Google Shape;919;p63"/>
          <p:cNvSpPr txBox="1"/>
          <p:nvPr/>
        </p:nvSpPr>
        <p:spPr>
          <a:xfrm>
            <a:off x="-101129" y="374502"/>
            <a:ext cx="18312925"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Polynomial regression - Which one is better?</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4"/>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65</a:t>
            </a:fld>
            <a:endParaRPr/>
          </a:p>
        </p:txBody>
      </p:sp>
      <p:grpSp>
        <p:nvGrpSpPr>
          <p:cNvPr id="925" name="Google Shape;925;p64"/>
          <p:cNvGrpSpPr/>
          <p:nvPr/>
        </p:nvGrpSpPr>
        <p:grpSpPr>
          <a:xfrm>
            <a:off x="1121025" y="3213309"/>
            <a:ext cx="10499475" cy="7289382"/>
            <a:chOff x="5121525" y="1949241"/>
            <a:chExt cx="14140950" cy="9817518"/>
          </a:xfrm>
        </p:grpSpPr>
        <p:grpSp>
          <p:nvGrpSpPr>
            <p:cNvPr id="926" name="Google Shape;926;p64"/>
            <p:cNvGrpSpPr/>
            <p:nvPr/>
          </p:nvGrpSpPr>
          <p:grpSpPr>
            <a:xfrm>
              <a:off x="5121525" y="1949241"/>
              <a:ext cx="14140950" cy="9817518"/>
              <a:chOff x="-1" y="-1"/>
              <a:chExt cx="14140948" cy="9817516"/>
            </a:xfrm>
          </p:grpSpPr>
          <p:cxnSp>
            <p:nvCxnSpPr>
              <p:cNvPr id="927" name="Google Shape;927;p64"/>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928" name="Google Shape;928;p64"/>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929" name="Google Shape;929;p64"/>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0" name="Google Shape;930;p64"/>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1" name="Google Shape;931;p64"/>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2" name="Google Shape;932;p64"/>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3" name="Google Shape;933;p64"/>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4" name="Google Shape;934;p64"/>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5" name="Google Shape;935;p64"/>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6" name="Google Shape;936;p64"/>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7" name="Google Shape;937;p64"/>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8" name="Google Shape;938;p64"/>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39" name="Google Shape;939;p64"/>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40" name="Google Shape;940;p64"/>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41" name="Google Shape;941;p64"/>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42" name="Google Shape;942;p64"/>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943" name="Google Shape;943;p64" descr="Line Shape"/>
            <p:cNvPicPr preferRelativeResize="0"/>
            <p:nvPr/>
          </p:nvPicPr>
          <p:blipFill rotWithShape="1">
            <a:blip r:embed="rId3">
              <a:alphaModFix/>
            </a:blip>
            <a:srcRect/>
            <a:stretch/>
          </p:blipFill>
          <p:spPr>
            <a:xfrm>
              <a:off x="7625657" y="2884501"/>
              <a:ext cx="11633563" cy="6322741"/>
            </a:xfrm>
            <a:prstGeom prst="rect">
              <a:avLst/>
            </a:prstGeom>
            <a:noFill/>
            <a:ln>
              <a:noFill/>
            </a:ln>
          </p:spPr>
        </p:pic>
        <p:sp>
          <p:nvSpPr>
            <p:cNvPr id="944" name="Google Shape;944;p64"/>
            <p:cNvSpPr/>
            <p:nvPr/>
          </p:nvSpPr>
          <p:spPr>
            <a:xfrm>
              <a:off x="10384767" y="2722379"/>
              <a:ext cx="286831" cy="286831"/>
            </a:xfrm>
            <a:prstGeom prst="ellipse">
              <a:avLst/>
            </a:prstGeom>
            <a:solidFill>
              <a:srgbClr val="FFFF00"/>
            </a:solidFill>
            <a:ln w="57150" cap="flat" cmpd="sng">
              <a:solidFill>
                <a:srgbClr val="FF0000"/>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grpSp>
        <p:nvGrpSpPr>
          <p:cNvPr id="945" name="Google Shape;945;p64"/>
          <p:cNvGrpSpPr/>
          <p:nvPr/>
        </p:nvGrpSpPr>
        <p:grpSpPr>
          <a:xfrm>
            <a:off x="12166632" y="3219449"/>
            <a:ext cx="10499475" cy="7289382"/>
            <a:chOff x="5121525" y="1949241"/>
            <a:chExt cx="14140950" cy="9817518"/>
          </a:xfrm>
        </p:grpSpPr>
        <p:grpSp>
          <p:nvGrpSpPr>
            <p:cNvPr id="946" name="Google Shape;946;p64"/>
            <p:cNvGrpSpPr/>
            <p:nvPr/>
          </p:nvGrpSpPr>
          <p:grpSpPr>
            <a:xfrm>
              <a:off x="5121525" y="1949241"/>
              <a:ext cx="14140950" cy="9817518"/>
              <a:chOff x="-1" y="-1"/>
              <a:chExt cx="14140948" cy="9817516"/>
            </a:xfrm>
          </p:grpSpPr>
          <p:cxnSp>
            <p:nvCxnSpPr>
              <p:cNvPr id="947" name="Google Shape;947;p64"/>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948" name="Google Shape;948;p64"/>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949" name="Google Shape;949;p64"/>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0" name="Google Shape;950;p64"/>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1" name="Google Shape;951;p64"/>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2" name="Google Shape;952;p64"/>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3" name="Google Shape;953;p64"/>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4" name="Google Shape;954;p64"/>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5" name="Google Shape;955;p64"/>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6" name="Google Shape;956;p64"/>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7" name="Google Shape;957;p64"/>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8" name="Google Shape;958;p64"/>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59" name="Google Shape;959;p64"/>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60" name="Google Shape;960;p64"/>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61" name="Google Shape;961;p64"/>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962" name="Google Shape;962;p64"/>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963" name="Google Shape;963;p64" descr="Line Shape"/>
            <p:cNvPicPr preferRelativeResize="0"/>
            <p:nvPr/>
          </p:nvPicPr>
          <p:blipFill rotWithShape="1">
            <a:blip r:embed="rId4">
              <a:alphaModFix/>
            </a:blip>
            <a:srcRect/>
            <a:stretch/>
          </p:blipFill>
          <p:spPr>
            <a:xfrm>
              <a:off x="7655346" y="3453209"/>
              <a:ext cx="11103000" cy="5876548"/>
            </a:xfrm>
            <a:prstGeom prst="rect">
              <a:avLst/>
            </a:prstGeom>
            <a:noFill/>
            <a:ln>
              <a:noFill/>
            </a:ln>
          </p:spPr>
        </p:pic>
      </p:grpSp>
      <p:sp>
        <p:nvSpPr>
          <p:cNvPr id="964" name="Google Shape;964;p64"/>
          <p:cNvSpPr/>
          <p:nvPr/>
        </p:nvSpPr>
        <p:spPr>
          <a:xfrm>
            <a:off x="16059925" y="3711851"/>
            <a:ext cx="212968" cy="212968"/>
          </a:xfrm>
          <a:prstGeom prst="ellipse">
            <a:avLst/>
          </a:prstGeom>
          <a:solidFill>
            <a:srgbClr val="FFFF00"/>
          </a:solidFill>
          <a:ln w="57150" cap="flat" cmpd="sng">
            <a:solidFill>
              <a:srgbClr val="FF0000"/>
            </a:solidFill>
            <a:prstDash val="solid"/>
            <a:round/>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cxnSp>
        <p:nvCxnSpPr>
          <p:cNvPr id="965" name="Google Shape;965;p64"/>
          <p:cNvCxnSpPr>
            <a:stCxn id="964" idx="4"/>
          </p:cNvCxnSpPr>
          <p:nvPr/>
        </p:nvCxnSpPr>
        <p:spPr>
          <a:xfrm>
            <a:off x="16166409" y="3924819"/>
            <a:ext cx="0" cy="832200"/>
          </a:xfrm>
          <a:prstGeom prst="straightConnector1">
            <a:avLst/>
          </a:prstGeom>
          <a:noFill/>
          <a:ln w="9525" cap="flat" cmpd="sng">
            <a:solidFill>
              <a:srgbClr val="009FFF"/>
            </a:solidFill>
            <a:prstDash val="solid"/>
            <a:round/>
            <a:headEnd type="none" w="sm" len="sm"/>
            <a:tailEnd type="none" w="sm" len="sm"/>
          </a:ln>
        </p:spPr>
      </p:cxnSp>
      <p:cxnSp>
        <p:nvCxnSpPr>
          <p:cNvPr id="966" name="Google Shape;966;p64"/>
          <p:cNvCxnSpPr>
            <a:stCxn id="944" idx="4"/>
          </p:cNvCxnSpPr>
          <p:nvPr/>
        </p:nvCxnSpPr>
        <p:spPr>
          <a:xfrm flipH="1">
            <a:off x="5114399" y="4000322"/>
            <a:ext cx="21000" cy="1006200"/>
          </a:xfrm>
          <a:prstGeom prst="straightConnector1">
            <a:avLst/>
          </a:prstGeom>
          <a:noFill/>
          <a:ln w="9525" cap="flat" cmpd="sng">
            <a:solidFill>
              <a:srgbClr val="009FFF"/>
            </a:solidFill>
            <a:prstDash val="solid"/>
            <a:round/>
            <a:headEnd type="none" w="sm" len="sm"/>
            <a:tailEnd type="none" w="sm" len="sm"/>
          </a:ln>
        </p:spPr>
      </p:cxnSp>
      <p:sp>
        <p:nvSpPr>
          <p:cNvPr id="967" name="Google Shape;967;p64"/>
          <p:cNvSpPr txBox="1"/>
          <p:nvPr/>
        </p:nvSpPr>
        <p:spPr>
          <a:xfrm>
            <a:off x="5052366" y="870528"/>
            <a:ext cx="13086394" cy="2070668"/>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50000"/>
              </a:lnSpc>
              <a:spcBef>
                <a:spcPts val="0"/>
              </a:spcBef>
              <a:spcAft>
                <a:spcPts val="0"/>
              </a:spcAft>
              <a:buClr>
                <a:srgbClr val="006B64"/>
              </a:buClr>
              <a:buSzPct val="100000"/>
              <a:buFont typeface="Helvetica Neue"/>
              <a:buNone/>
            </a:pPr>
            <a:r>
              <a:rPr lang="en-US" sz="9396" b="1" i="0" u="none" strike="noStrike" cap="none">
                <a:solidFill>
                  <a:srgbClr val="006C65"/>
                </a:solidFill>
                <a:latin typeface="Helvetica Neue"/>
                <a:ea typeface="Helvetica Neue"/>
                <a:cs typeface="Helvetica Neue"/>
                <a:sym typeface="Helvetica Neue"/>
              </a:rPr>
              <a:t>A significant difference!</a:t>
            </a:r>
            <a:endParaRPr sz="8500" b="1" i="0" u="none" strike="noStrike" cap="none">
              <a:solidFill>
                <a:srgbClr val="006C65"/>
              </a:solidFill>
              <a:latin typeface="Helvetica Neue"/>
              <a:ea typeface="Helvetica Neue"/>
              <a:cs typeface="Helvetica Neue"/>
              <a:sym typeface="Helvetica Neue"/>
            </a:endParaRPr>
          </a:p>
        </p:txBody>
      </p:sp>
      <p:sp>
        <p:nvSpPr>
          <p:cNvPr id="968" name="Google Shape;968;p64"/>
          <p:cNvSpPr txBox="1"/>
          <p:nvPr/>
        </p:nvSpPr>
        <p:spPr>
          <a:xfrm>
            <a:off x="533872" y="374502"/>
            <a:ext cx="8909386"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Polynomial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pic>
        <p:nvPicPr>
          <p:cNvPr id="973" name="Google Shape;973;p65"/>
          <p:cNvPicPr preferRelativeResize="0"/>
          <p:nvPr/>
        </p:nvPicPr>
        <p:blipFill rotWithShape="1">
          <a:blip r:embed="rId3">
            <a:alphaModFix amt="30000"/>
          </a:blip>
          <a:srcRect/>
          <a:stretch/>
        </p:blipFill>
        <p:spPr>
          <a:xfrm>
            <a:off x="583772" y="2673559"/>
            <a:ext cx="23174003" cy="8787847"/>
          </a:xfrm>
          <a:prstGeom prst="rect">
            <a:avLst/>
          </a:prstGeom>
          <a:noFill/>
          <a:ln>
            <a:noFill/>
          </a:ln>
        </p:spPr>
      </p:pic>
      <p:sp>
        <p:nvSpPr>
          <p:cNvPr id="974" name="Google Shape;974;p65"/>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1">
                <a:solidFill>
                  <a:srgbClr val="000000"/>
                </a:solidFill>
              </a:rPr>
              <a:t>66</a:t>
            </a:fld>
            <a:endParaRPr b="1"/>
          </a:p>
        </p:txBody>
      </p:sp>
      <p:sp>
        <p:nvSpPr>
          <p:cNvPr id="975" name="Google Shape;975;p65"/>
          <p:cNvSpPr txBox="1"/>
          <p:nvPr/>
        </p:nvSpPr>
        <p:spPr>
          <a:xfrm>
            <a:off x="5238412" y="5185747"/>
            <a:ext cx="13558878" cy="2070668"/>
          </a:xfrm>
          <a:prstGeom prst="rect">
            <a:avLst/>
          </a:prstGeom>
          <a:noFill/>
          <a:ln>
            <a:noFill/>
          </a:ln>
        </p:spPr>
        <p:txBody>
          <a:bodyPr spcFirstLastPara="1" wrap="square" lIns="50800" tIns="50800" rIns="50800" bIns="50800" anchor="ctr" anchorCtr="0">
            <a:normAutofit fontScale="97500" lnSpcReduction="10000"/>
          </a:bodyPr>
          <a:lstStyle/>
          <a:p>
            <a:pPr marL="0" marR="0" lvl="0" indent="0" algn="l" rtl="0">
              <a:lnSpc>
                <a:spcPct val="150000"/>
              </a:lnSpc>
              <a:spcBef>
                <a:spcPts val="0"/>
              </a:spcBef>
              <a:spcAft>
                <a:spcPts val="0"/>
              </a:spcAft>
              <a:buClr>
                <a:srgbClr val="006B64"/>
              </a:buClr>
              <a:buSzPct val="100000"/>
              <a:buFont typeface="Helvetica Neue"/>
              <a:buNone/>
            </a:pPr>
            <a:r>
              <a:rPr lang="en-US" sz="9396" b="1" i="0" u="none" strike="noStrike" cap="none" dirty="0">
                <a:solidFill>
                  <a:srgbClr val="006C65"/>
                </a:solidFill>
                <a:latin typeface="Helvetica Neue"/>
                <a:ea typeface="Helvetica Neue"/>
                <a:cs typeface="Helvetica Neue"/>
                <a:sym typeface="Helvetica Neue"/>
              </a:rPr>
              <a:t>We </a:t>
            </a:r>
            <a:r>
              <a:rPr lang="en-US" sz="9396" b="1" i="0" u="none" strike="noStrike" cap="none" dirty="0">
                <a:solidFill>
                  <a:srgbClr val="00517F"/>
                </a:solidFill>
                <a:latin typeface="Helvetica Neue"/>
                <a:ea typeface="Helvetica Neue"/>
                <a:cs typeface="Helvetica Neue"/>
                <a:sym typeface="Helvetica Neue"/>
              </a:rPr>
              <a:t>overfit</a:t>
            </a:r>
            <a:r>
              <a:rPr lang="en-US" sz="9396" b="1" i="0" u="none" strike="noStrike" cap="none" dirty="0">
                <a:solidFill>
                  <a:srgbClr val="006C65"/>
                </a:solidFill>
                <a:latin typeface="Helvetica Neue"/>
                <a:ea typeface="Helvetica Neue"/>
                <a:cs typeface="Helvetica Neue"/>
                <a:sym typeface="Helvetica Neue"/>
              </a:rPr>
              <a:t> the dataset…</a:t>
            </a:r>
            <a:endParaRPr sz="8500" b="1" i="0" u="none" strike="noStrike" cap="none" dirty="0">
              <a:solidFill>
                <a:srgbClr val="006C65"/>
              </a:solidFill>
              <a:latin typeface="Helvetica Neue"/>
              <a:ea typeface="Helvetica Neue"/>
              <a:cs typeface="Helvetica Neue"/>
              <a:sym typeface="Helvetica Neue"/>
            </a:endParaRPr>
          </a:p>
        </p:txBody>
      </p:sp>
      <p:sp>
        <p:nvSpPr>
          <p:cNvPr id="976" name="Google Shape;976;p65"/>
          <p:cNvSpPr txBox="1"/>
          <p:nvPr/>
        </p:nvSpPr>
        <p:spPr>
          <a:xfrm>
            <a:off x="533872" y="374502"/>
            <a:ext cx="8909386"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a:solidFill>
                  <a:srgbClr val="00517F"/>
                </a:solidFill>
                <a:latin typeface="Helvetica Neue"/>
                <a:ea typeface="Helvetica Neue"/>
                <a:cs typeface="Helvetica Neue"/>
                <a:sym typeface="Helvetica Neue"/>
              </a:rPr>
              <a:t>Polynomial Regression</a:t>
            </a:r>
            <a:endParaRPr sz="6000" b="1" i="0" u="none" strike="noStrike" cap="none">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66"/>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67</a:t>
            </a:fld>
            <a:endParaRPr/>
          </a:p>
        </p:txBody>
      </p:sp>
      <p:sp>
        <p:nvSpPr>
          <p:cNvPr id="982" name="Google Shape;982;p66"/>
          <p:cNvSpPr txBox="1"/>
          <p:nvPr/>
        </p:nvSpPr>
        <p:spPr>
          <a:xfrm>
            <a:off x="2390804" y="966454"/>
            <a:ext cx="16002417" cy="3520533"/>
          </a:xfrm>
          <a:prstGeom prst="rect">
            <a:avLst/>
          </a:prstGeom>
          <a:noFill/>
          <a:ln>
            <a:noFill/>
          </a:ln>
        </p:spPr>
        <p:txBody>
          <a:bodyPr spcFirstLastPara="1" wrap="square" lIns="50800" tIns="50800" rIns="50800" bIns="50800" anchor="ctr" anchorCtr="0">
            <a:noAutofit/>
          </a:bodyPr>
          <a:lstStyle/>
          <a:p>
            <a:pPr marL="457200" marR="0" lvl="0" indent="-152400" algn="l" rtl="0">
              <a:lnSpc>
                <a:spcPct val="150000"/>
              </a:lnSpc>
              <a:spcBef>
                <a:spcPts val="0"/>
              </a:spcBef>
              <a:spcAft>
                <a:spcPts val="0"/>
              </a:spcAft>
              <a:buClr>
                <a:srgbClr val="000000"/>
              </a:buClr>
              <a:buSzPts val="4800"/>
              <a:buFont typeface="Helvetica Neue"/>
              <a:buNone/>
            </a:pPr>
            <a:endParaRPr sz="4800" b="0" i="0" u="none" strike="noStrike" cap="none">
              <a:solidFill>
                <a:srgbClr val="000000"/>
              </a:solidFill>
              <a:latin typeface="Arial"/>
              <a:ea typeface="Arial"/>
              <a:cs typeface="Arial"/>
              <a:sym typeface="Arial"/>
            </a:endParaRPr>
          </a:p>
        </p:txBody>
      </p:sp>
      <p:sp>
        <p:nvSpPr>
          <p:cNvPr id="983" name="Google Shape;983;p66"/>
          <p:cNvSpPr txBox="1"/>
          <p:nvPr/>
        </p:nvSpPr>
        <p:spPr>
          <a:xfrm>
            <a:off x="533872" y="374502"/>
            <a:ext cx="7329968"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6000" b="1" i="0" u="none" strike="noStrike" cap="none" dirty="0">
                <a:solidFill>
                  <a:srgbClr val="00517F"/>
                </a:solidFill>
                <a:latin typeface="Helvetica Neue"/>
                <a:ea typeface="Helvetica Neue"/>
                <a:cs typeface="Helvetica Neue"/>
                <a:sym typeface="Helvetica Neue"/>
              </a:rPr>
              <a:t>Calculating Error</a:t>
            </a:r>
            <a:endParaRPr sz="6000" b="1" i="0" u="none" strike="noStrike" cap="none" dirty="0">
              <a:solidFill>
                <a:srgbClr val="00517F"/>
              </a:solidFill>
              <a:latin typeface="Helvetica Neue"/>
              <a:ea typeface="Helvetica Neue"/>
              <a:cs typeface="Helvetica Neue"/>
              <a:sym typeface="Helvetica Neue"/>
            </a:endParaRPr>
          </a:p>
        </p:txBody>
      </p:sp>
      <p:sp>
        <p:nvSpPr>
          <p:cNvPr id="984" name="Google Shape;984;p66"/>
          <p:cNvSpPr txBox="1"/>
          <p:nvPr/>
        </p:nvSpPr>
        <p:spPr>
          <a:xfrm>
            <a:off x="2184856" y="1272881"/>
            <a:ext cx="16002417" cy="3520533"/>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0" i="0" u="none" strike="noStrike" cap="none">
                <a:solidFill>
                  <a:srgbClr val="000000"/>
                </a:solidFill>
                <a:latin typeface="Arial"/>
                <a:ea typeface="Arial"/>
                <a:cs typeface="Arial"/>
                <a:sym typeface="Arial"/>
              </a:rPr>
              <a:t>The </a:t>
            </a:r>
            <a:r>
              <a:rPr lang="en-US" sz="4800" b="1" i="0" u="none" strike="noStrike" cap="none">
                <a:solidFill>
                  <a:srgbClr val="000000"/>
                </a:solidFill>
                <a:latin typeface="Arial"/>
                <a:ea typeface="Arial"/>
                <a:cs typeface="Arial"/>
                <a:sym typeface="Arial"/>
              </a:rPr>
              <a:t>same</a:t>
            </a:r>
            <a:r>
              <a:rPr lang="en-US" sz="4800" b="0" i="0" u="none" strike="noStrike" cap="none">
                <a:solidFill>
                  <a:srgbClr val="000000"/>
                </a:solidFill>
                <a:latin typeface="Arial"/>
                <a:ea typeface="Arial"/>
                <a:cs typeface="Arial"/>
                <a:sym typeface="Arial"/>
              </a:rPr>
              <a:t> cost function!</a:t>
            </a:r>
            <a:endParaRPr/>
          </a:p>
        </p:txBody>
      </p:sp>
      <p:sp>
        <p:nvSpPr>
          <p:cNvPr id="985" name="Google Shape;985;p66"/>
          <p:cNvSpPr txBox="1"/>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67</a:t>
            </a:fld>
            <a:endParaRPr sz="1800" b="0" i="0" u="none" strike="noStrike" cap="none">
              <a:solidFill>
                <a:srgbClr val="000000"/>
              </a:solidFill>
              <a:latin typeface="Helvetica Neue"/>
              <a:ea typeface="Helvetica Neue"/>
              <a:cs typeface="Helvetica Neue"/>
              <a:sym typeface="Helvetica Neue"/>
            </a:endParaRPr>
          </a:p>
        </p:txBody>
      </p:sp>
      <p:grpSp>
        <p:nvGrpSpPr>
          <p:cNvPr id="986" name="Google Shape;986;p66"/>
          <p:cNvGrpSpPr/>
          <p:nvPr/>
        </p:nvGrpSpPr>
        <p:grpSpPr>
          <a:xfrm>
            <a:off x="13593942" y="8147825"/>
            <a:ext cx="5121473" cy="2282828"/>
            <a:chOff x="875004" y="-1097125"/>
            <a:chExt cx="5121473" cy="2282828"/>
          </a:xfrm>
        </p:grpSpPr>
        <p:sp>
          <p:nvSpPr>
            <p:cNvPr id="987" name="Google Shape;987;p66"/>
            <p:cNvSpPr txBox="1"/>
            <p:nvPr/>
          </p:nvSpPr>
          <p:spPr>
            <a:xfrm>
              <a:off x="875004" y="-147995"/>
              <a:ext cx="5121473" cy="133369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Difference between predicted and actual</a:t>
              </a:r>
              <a:endParaRPr sz="1400" b="0" i="0" u="none" strike="noStrike" cap="none">
                <a:solidFill>
                  <a:srgbClr val="000000"/>
                </a:solidFill>
                <a:latin typeface="Arial"/>
                <a:ea typeface="Arial"/>
                <a:cs typeface="Arial"/>
                <a:sym typeface="Arial"/>
              </a:endParaRPr>
            </a:p>
          </p:txBody>
        </p:sp>
        <p:pic>
          <p:nvPicPr>
            <p:cNvPr id="988" name="Google Shape;988;p66" descr="Line Line"/>
            <p:cNvPicPr preferRelativeResize="0"/>
            <p:nvPr/>
          </p:nvPicPr>
          <p:blipFill rotWithShape="1">
            <a:blip r:embed="rId3">
              <a:alphaModFix/>
            </a:blip>
            <a:srcRect/>
            <a:stretch/>
          </p:blipFill>
          <p:spPr>
            <a:xfrm rot="-5400000">
              <a:off x="2857687" y="-675068"/>
              <a:ext cx="1156108" cy="311994"/>
            </a:xfrm>
            <a:prstGeom prst="rect">
              <a:avLst/>
            </a:prstGeom>
            <a:noFill/>
            <a:ln>
              <a:noFill/>
            </a:ln>
          </p:spPr>
        </p:pic>
      </p:grpSp>
      <p:grpSp>
        <p:nvGrpSpPr>
          <p:cNvPr id="989" name="Google Shape;989;p66"/>
          <p:cNvGrpSpPr/>
          <p:nvPr/>
        </p:nvGrpSpPr>
        <p:grpSpPr>
          <a:xfrm>
            <a:off x="17374238" y="3849611"/>
            <a:ext cx="5121473" cy="1887606"/>
            <a:chOff x="1115737" y="350716"/>
            <a:chExt cx="5121473" cy="1887606"/>
          </a:xfrm>
        </p:grpSpPr>
        <p:sp>
          <p:nvSpPr>
            <p:cNvPr id="990" name="Google Shape;990;p66"/>
            <p:cNvSpPr txBox="1"/>
            <p:nvPr/>
          </p:nvSpPr>
          <p:spPr>
            <a:xfrm>
              <a:off x="1115737" y="350716"/>
              <a:ext cx="5121473" cy="71814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Square it!</a:t>
              </a:r>
              <a:endParaRPr sz="1400" b="0" i="0" u="none" strike="noStrike" cap="none">
                <a:solidFill>
                  <a:srgbClr val="000000"/>
                </a:solidFill>
                <a:latin typeface="Arial"/>
                <a:ea typeface="Arial"/>
                <a:cs typeface="Arial"/>
                <a:sym typeface="Arial"/>
              </a:endParaRPr>
            </a:p>
          </p:txBody>
        </p:sp>
        <p:pic>
          <p:nvPicPr>
            <p:cNvPr id="991" name="Google Shape;991;p66" descr="Line Line"/>
            <p:cNvPicPr preferRelativeResize="0"/>
            <p:nvPr/>
          </p:nvPicPr>
          <p:blipFill rotWithShape="1">
            <a:blip r:embed="rId3">
              <a:alphaModFix/>
            </a:blip>
            <a:srcRect/>
            <a:stretch/>
          </p:blipFill>
          <p:spPr>
            <a:xfrm rot="5400000">
              <a:off x="3098420" y="1504271"/>
              <a:ext cx="1156108" cy="311994"/>
            </a:xfrm>
            <a:prstGeom prst="rect">
              <a:avLst/>
            </a:prstGeom>
            <a:noFill/>
            <a:ln>
              <a:noFill/>
            </a:ln>
          </p:spPr>
        </p:pic>
      </p:grpSp>
      <p:grpSp>
        <p:nvGrpSpPr>
          <p:cNvPr id="992" name="Google Shape;992;p66"/>
          <p:cNvGrpSpPr/>
          <p:nvPr/>
        </p:nvGrpSpPr>
        <p:grpSpPr>
          <a:xfrm>
            <a:off x="8472314" y="3790629"/>
            <a:ext cx="5121473" cy="2489806"/>
            <a:chOff x="1115737" y="-251484"/>
            <a:chExt cx="5121473" cy="2489806"/>
          </a:xfrm>
        </p:grpSpPr>
        <p:sp>
          <p:nvSpPr>
            <p:cNvPr id="993" name="Google Shape;993;p66"/>
            <p:cNvSpPr txBox="1"/>
            <p:nvPr/>
          </p:nvSpPr>
          <p:spPr>
            <a:xfrm>
              <a:off x="1115737" y="-251484"/>
              <a:ext cx="5121473" cy="133369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Sum of all of the squared differences</a:t>
              </a:r>
              <a:endParaRPr sz="1400" b="0" i="0" u="none" strike="noStrike" cap="none">
                <a:solidFill>
                  <a:srgbClr val="000000"/>
                </a:solidFill>
                <a:latin typeface="Arial"/>
                <a:ea typeface="Arial"/>
                <a:cs typeface="Arial"/>
                <a:sym typeface="Arial"/>
              </a:endParaRPr>
            </a:p>
          </p:txBody>
        </p:sp>
        <p:pic>
          <p:nvPicPr>
            <p:cNvPr id="994" name="Google Shape;994;p66" descr="Line Line"/>
            <p:cNvPicPr preferRelativeResize="0"/>
            <p:nvPr/>
          </p:nvPicPr>
          <p:blipFill rotWithShape="1">
            <a:blip r:embed="rId3">
              <a:alphaModFix/>
            </a:blip>
            <a:srcRect/>
            <a:stretch/>
          </p:blipFill>
          <p:spPr>
            <a:xfrm rot="5400000">
              <a:off x="3098420" y="1504271"/>
              <a:ext cx="1156108" cy="311994"/>
            </a:xfrm>
            <a:prstGeom prst="rect">
              <a:avLst/>
            </a:prstGeom>
            <a:noFill/>
            <a:ln>
              <a:noFill/>
            </a:ln>
          </p:spPr>
        </p:pic>
      </p:grpSp>
      <p:grpSp>
        <p:nvGrpSpPr>
          <p:cNvPr id="995" name="Google Shape;995;p66"/>
          <p:cNvGrpSpPr/>
          <p:nvPr/>
        </p:nvGrpSpPr>
        <p:grpSpPr>
          <a:xfrm>
            <a:off x="6784490" y="8382944"/>
            <a:ext cx="5121473" cy="2965938"/>
            <a:chOff x="909664" y="-1097125"/>
            <a:chExt cx="5121473" cy="2965938"/>
          </a:xfrm>
        </p:grpSpPr>
        <p:sp>
          <p:nvSpPr>
            <p:cNvPr id="996" name="Google Shape;996;p66"/>
            <p:cNvSpPr txBox="1"/>
            <p:nvPr/>
          </p:nvSpPr>
          <p:spPr>
            <a:xfrm>
              <a:off x="909664" y="-80439"/>
              <a:ext cx="5121473" cy="194925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Divide by number of samples: mean error, not total error</a:t>
              </a:r>
              <a:endParaRPr sz="1400" b="0" i="0" u="none" strike="noStrike" cap="none">
                <a:solidFill>
                  <a:srgbClr val="000000"/>
                </a:solidFill>
                <a:latin typeface="Arial"/>
                <a:ea typeface="Arial"/>
                <a:cs typeface="Arial"/>
                <a:sym typeface="Arial"/>
              </a:endParaRPr>
            </a:p>
          </p:txBody>
        </p:sp>
        <p:pic>
          <p:nvPicPr>
            <p:cNvPr id="997" name="Google Shape;997;p66" descr="Line Line"/>
            <p:cNvPicPr preferRelativeResize="0"/>
            <p:nvPr/>
          </p:nvPicPr>
          <p:blipFill rotWithShape="1">
            <a:blip r:embed="rId3">
              <a:alphaModFix/>
            </a:blip>
            <a:srcRect/>
            <a:stretch/>
          </p:blipFill>
          <p:spPr>
            <a:xfrm rot="-5400000">
              <a:off x="2857687" y="-675068"/>
              <a:ext cx="1156108" cy="311994"/>
            </a:xfrm>
            <a:prstGeom prst="rect">
              <a:avLst/>
            </a:prstGeom>
            <a:noFill/>
            <a:ln>
              <a:noFill/>
            </a:ln>
          </p:spPr>
        </p:pic>
      </p:grpSp>
      <p:sp>
        <p:nvSpPr>
          <p:cNvPr id="998" name="Google Shape;998;p66"/>
          <p:cNvSpPr txBox="1"/>
          <p:nvPr/>
        </p:nvSpPr>
        <p:spPr>
          <a:xfrm>
            <a:off x="-3700452" y="5677849"/>
            <a:ext cx="31784904" cy="2560894"/>
          </a:xfrm>
          <a:prstGeom prst="rect">
            <a:avLst/>
          </a:prstGeom>
          <a:blipFill rotWithShape="1">
            <a:blip r:embed="rId4">
              <a:alphaModFix/>
            </a:blip>
            <a:stretch>
              <a:fillRect b="-1476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2" name="TextBox 1">
            <a:extLst>
              <a:ext uri="{FF2B5EF4-FFF2-40B4-BE49-F238E27FC236}">
                <a16:creationId xmlns:a16="http://schemas.microsoft.com/office/drawing/2014/main" id="{5135232D-4099-BFFF-CFF1-5BE011466A9E}"/>
              </a:ext>
            </a:extLst>
          </p:cNvPr>
          <p:cNvSpPr txBox="1"/>
          <p:nvPr/>
        </p:nvSpPr>
        <p:spPr>
          <a:xfrm>
            <a:off x="11408105" y="5819726"/>
            <a:ext cx="1091966" cy="1446550"/>
          </a:xfrm>
          <a:prstGeom prst="rect">
            <a:avLst/>
          </a:prstGeom>
          <a:noFill/>
        </p:spPr>
        <p:txBody>
          <a:bodyPr wrap="none" rtlCol="0">
            <a:spAutoFit/>
          </a:bodyPr>
          <a:lstStyle/>
          <a:p>
            <a:r>
              <a:rPr lang="en-US" sz="8800" dirty="0">
                <a:latin typeface="Georgia" panose="02040502050405020303" pitchFamily="18" charset="0"/>
              </a:rPr>
              <a:t>-1</a:t>
            </a:r>
            <a:endParaRPr lang="en-US" sz="1200" dirty="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9"/>
                                        </p:tgtEl>
                                        <p:attrNameLst>
                                          <p:attrName>style.visibility</p:attrName>
                                        </p:attrNameLst>
                                      </p:cBhvr>
                                      <p:to>
                                        <p:strVal val="visible"/>
                                      </p:to>
                                    </p:set>
                                    <p:animEffect transition="in" filter="fade">
                                      <p:cBhvr>
                                        <p:cTn id="12" dur="500"/>
                                        <p:tgtEl>
                                          <p:spTgt spid="9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2"/>
                                        </p:tgtEl>
                                        <p:attrNameLst>
                                          <p:attrName>style.visibility</p:attrName>
                                        </p:attrNameLst>
                                      </p:cBhvr>
                                      <p:to>
                                        <p:strVal val="visible"/>
                                      </p:to>
                                    </p:set>
                                    <p:animEffect transition="in" filter="fade">
                                      <p:cBhvr>
                                        <p:cTn id="17" dur="500"/>
                                        <p:tgtEl>
                                          <p:spTgt spid="9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5"/>
                                        </p:tgtEl>
                                        <p:attrNameLst>
                                          <p:attrName>style.visibility</p:attrName>
                                        </p:attrNameLst>
                                      </p:cBhvr>
                                      <p:to>
                                        <p:strVal val="visible"/>
                                      </p:to>
                                    </p:set>
                                    <p:animEffect transition="in" filter="fade">
                                      <p:cBhvr>
                                        <p:cTn id="22" dur="500"/>
                                        <p:tgtEl>
                                          <p:spTgt spid="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67"/>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endParaRPr sz="6000" b="0" i="0" u="none" strike="noStrike" cap="none">
              <a:solidFill>
                <a:srgbClr val="00517F"/>
              </a:solidFill>
              <a:latin typeface="Helvetica Neue"/>
              <a:ea typeface="Helvetica Neue"/>
              <a:cs typeface="Helvetica Neue"/>
              <a:sym typeface="Helvetica Neue"/>
            </a:endParaRPr>
          </a:p>
        </p:txBody>
      </p:sp>
      <p:pic>
        <p:nvPicPr>
          <p:cNvPr id="1004" name="Google Shape;1004;p67"/>
          <p:cNvPicPr preferRelativeResize="0"/>
          <p:nvPr/>
        </p:nvPicPr>
        <p:blipFill rotWithShape="1">
          <a:blip r:embed="rId3">
            <a:alphaModFix/>
          </a:blip>
          <a:srcRect/>
          <a:stretch/>
        </p:blipFill>
        <p:spPr>
          <a:xfrm>
            <a:off x="6952002" y="3622482"/>
            <a:ext cx="10479995" cy="9359847"/>
          </a:xfrm>
          <a:prstGeom prst="rect">
            <a:avLst/>
          </a:prstGeom>
          <a:noFill/>
          <a:ln>
            <a:noFill/>
          </a:ln>
        </p:spPr>
      </p:pic>
      <p:sp>
        <p:nvSpPr>
          <p:cNvPr id="1005" name="Google Shape;1005;p67"/>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68</a:t>
            </a:fld>
            <a:endParaRPr/>
          </a:p>
        </p:txBody>
      </p:sp>
      <p:sp>
        <p:nvSpPr>
          <p:cNvPr id="1006" name="Google Shape;1006;p67"/>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Higher-dimensional polynomial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007" name="Google Shape;1007;p67"/>
          <p:cNvSpPr txBox="1"/>
          <p:nvPr/>
        </p:nvSpPr>
        <p:spPr>
          <a:xfrm>
            <a:off x="2184856" y="1272882"/>
            <a:ext cx="16002417" cy="3565125"/>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More powerful</a:t>
            </a:r>
            <a:r>
              <a:rPr lang="en-US" sz="4800" b="0" i="0" u="none" strike="noStrike" cap="none">
                <a:solidFill>
                  <a:srgbClr val="000000"/>
                </a:solidFill>
                <a:latin typeface="Arial"/>
                <a:ea typeface="Arial"/>
                <a:cs typeface="Arial"/>
                <a:sym typeface="Arial"/>
              </a:rPr>
              <a:t> (and complex) models!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68"/>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endParaRPr sz="6000" b="0" i="0" u="none" strike="noStrike" cap="none">
              <a:solidFill>
                <a:srgbClr val="00517F"/>
              </a:solidFill>
              <a:latin typeface="Helvetica Neue"/>
              <a:ea typeface="Helvetica Neue"/>
              <a:cs typeface="Helvetica Neue"/>
              <a:sym typeface="Helvetica Neue"/>
            </a:endParaRPr>
          </a:p>
        </p:txBody>
      </p:sp>
      <p:sp>
        <p:nvSpPr>
          <p:cNvPr id="1013" name="Google Shape;1013;p68"/>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69</a:t>
            </a:fld>
            <a:endParaRPr/>
          </a:p>
        </p:txBody>
      </p:sp>
      <p:sp>
        <p:nvSpPr>
          <p:cNvPr id="1014" name="Google Shape;1014;p68"/>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Higher-dimensional polynomial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015" name="Google Shape;1015;p68"/>
          <p:cNvSpPr txBox="1"/>
          <p:nvPr/>
        </p:nvSpPr>
        <p:spPr>
          <a:xfrm>
            <a:off x="2184856" y="1272882"/>
            <a:ext cx="16002417" cy="3565125"/>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1" i="0" u="none" strike="noStrike" cap="none">
                <a:solidFill>
                  <a:srgbClr val="000000"/>
                </a:solidFill>
                <a:latin typeface="Arial"/>
                <a:ea typeface="Arial"/>
                <a:cs typeface="Arial"/>
                <a:sym typeface="Arial"/>
              </a:rPr>
              <a:t>More powerful</a:t>
            </a:r>
            <a:r>
              <a:rPr lang="en-US" sz="4800" b="0" i="0" u="none" strike="noStrike" cap="none">
                <a:solidFill>
                  <a:srgbClr val="000000"/>
                </a:solidFill>
                <a:latin typeface="Arial"/>
                <a:ea typeface="Arial"/>
                <a:cs typeface="Arial"/>
                <a:sym typeface="Arial"/>
              </a:rPr>
              <a:t> (and complex) models!</a:t>
            </a:r>
            <a:endParaRPr/>
          </a:p>
        </p:txBody>
      </p:sp>
      <p:sp>
        <p:nvSpPr>
          <p:cNvPr id="1016" name="Google Shape;1016;p68"/>
          <p:cNvSpPr txBox="1"/>
          <p:nvPr/>
        </p:nvSpPr>
        <p:spPr>
          <a:xfrm>
            <a:off x="806353" y="6029440"/>
            <a:ext cx="22771293" cy="1194943"/>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a:solidFill>
                  <a:srgbClr val="00517F"/>
                </a:solidFill>
              </a:rPr>
              <a:t>AI Model Examples</a:t>
            </a:r>
            <a:endParaRPr>
              <a:solidFill>
                <a:srgbClr val="00517F"/>
              </a:solidFill>
            </a:endParaRPr>
          </a:p>
        </p:txBody>
      </p:sp>
      <p:sp>
        <p:nvSpPr>
          <p:cNvPr id="145" name="Google Shape;145;p7"/>
          <p:cNvSpPr txBox="1"/>
          <p:nvPr/>
        </p:nvSpPr>
        <p:spPr>
          <a:xfrm>
            <a:off x="16136700" y="6625825"/>
            <a:ext cx="1310100" cy="12699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0</a:t>
            </a:r>
            <a:endParaRPr sz="4800" b="1" i="0" u="none" strike="noStrike" cap="none">
              <a:solidFill>
                <a:srgbClr val="006C65"/>
              </a:solidFill>
              <a:latin typeface="Helvetica Neue"/>
              <a:ea typeface="Helvetica Neue"/>
              <a:cs typeface="Helvetica Neue"/>
              <a:sym typeface="Helvetica Neue"/>
            </a:endParaRPr>
          </a:p>
        </p:txBody>
      </p:sp>
      <p:grpSp>
        <p:nvGrpSpPr>
          <p:cNvPr id="146" name="Google Shape;146;p7"/>
          <p:cNvGrpSpPr/>
          <p:nvPr/>
        </p:nvGrpSpPr>
        <p:grpSpPr>
          <a:xfrm>
            <a:off x="17820969" y="7139754"/>
            <a:ext cx="2033581" cy="518100"/>
            <a:chOff x="-38101" y="-1"/>
            <a:chExt cx="2033581" cy="518100"/>
          </a:xfrm>
        </p:grpSpPr>
        <p:pic>
          <p:nvPicPr>
            <p:cNvPr id="147" name="Google Shape;147;p7" descr="Line Line"/>
            <p:cNvPicPr preferRelativeResize="0"/>
            <p:nvPr/>
          </p:nvPicPr>
          <p:blipFill rotWithShape="1">
            <a:blip r:embed="rId3">
              <a:alphaModFix/>
            </a:blip>
            <a:srcRect/>
            <a:stretch/>
          </p:blipFill>
          <p:spPr>
            <a:xfrm rot="10800000">
              <a:off x="-38101" y="99380"/>
              <a:ext cx="1010033" cy="311994"/>
            </a:xfrm>
            <a:prstGeom prst="rect">
              <a:avLst/>
            </a:prstGeom>
            <a:noFill/>
            <a:ln>
              <a:noFill/>
            </a:ln>
          </p:spPr>
        </p:pic>
        <p:sp>
          <p:nvSpPr>
            <p:cNvPr id="148" name="Google Shape;148;p7"/>
            <p:cNvSpPr txBox="1"/>
            <p:nvPr/>
          </p:nvSpPr>
          <p:spPr>
            <a:xfrm>
              <a:off x="1125780" y="-1"/>
              <a:ext cx="8697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“No”</a:t>
              </a:r>
              <a:endParaRPr sz="1400" b="0" i="0" u="none" strike="noStrike" cap="none">
                <a:solidFill>
                  <a:srgbClr val="000000"/>
                </a:solidFill>
                <a:latin typeface="Arial"/>
                <a:ea typeface="Arial"/>
                <a:cs typeface="Arial"/>
                <a:sym typeface="Arial"/>
              </a:endParaRPr>
            </a:p>
          </p:txBody>
        </p:sp>
      </p:grpSp>
      <p:grpSp>
        <p:nvGrpSpPr>
          <p:cNvPr id="149" name="Google Shape;149;p7"/>
          <p:cNvGrpSpPr/>
          <p:nvPr/>
        </p:nvGrpSpPr>
        <p:grpSpPr>
          <a:xfrm>
            <a:off x="17807550" y="8313126"/>
            <a:ext cx="2151453" cy="518100"/>
            <a:chOff x="-38101" y="-1"/>
            <a:chExt cx="2151453" cy="518100"/>
          </a:xfrm>
        </p:grpSpPr>
        <p:pic>
          <p:nvPicPr>
            <p:cNvPr id="150" name="Google Shape;150;p7" descr="Line Line"/>
            <p:cNvPicPr preferRelativeResize="0"/>
            <p:nvPr/>
          </p:nvPicPr>
          <p:blipFill rotWithShape="1">
            <a:blip r:embed="rId4">
              <a:alphaModFix/>
            </a:blip>
            <a:srcRect/>
            <a:stretch/>
          </p:blipFill>
          <p:spPr>
            <a:xfrm rot="10800000">
              <a:off x="-38101" y="99380"/>
              <a:ext cx="1010033" cy="311993"/>
            </a:xfrm>
            <a:prstGeom prst="rect">
              <a:avLst/>
            </a:prstGeom>
            <a:noFill/>
            <a:ln>
              <a:noFill/>
            </a:ln>
          </p:spPr>
        </p:pic>
        <p:sp>
          <p:nvSpPr>
            <p:cNvPr id="151" name="Google Shape;151;p7"/>
            <p:cNvSpPr txBox="1"/>
            <p:nvPr/>
          </p:nvSpPr>
          <p:spPr>
            <a:xfrm>
              <a:off x="1135352" y="-1"/>
              <a:ext cx="9780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16D01"/>
                </a:buClr>
                <a:buSzPts val="2700"/>
                <a:buFont typeface="Helvetica Neue"/>
                <a:buNone/>
              </a:pPr>
              <a:r>
                <a:rPr lang="en-US" sz="2700" b="0" i="0" u="none" strike="noStrike" cap="none">
                  <a:solidFill>
                    <a:srgbClr val="016D01"/>
                  </a:solidFill>
                  <a:latin typeface="Helvetica Neue"/>
                  <a:ea typeface="Helvetica Neue"/>
                  <a:cs typeface="Helvetica Neue"/>
                  <a:sym typeface="Helvetica Neue"/>
                </a:rPr>
                <a:t>“Yes”</a:t>
              </a:r>
              <a:endParaRPr sz="1400" b="0" i="0" u="none" strike="noStrike" cap="none">
                <a:solidFill>
                  <a:srgbClr val="000000"/>
                </a:solidFill>
                <a:latin typeface="Arial"/>
                <a:ea typeface="Arial"/>
                <a:cs typeface="Arial"/>
                <a:sym typeface="Arial"/>
              </a:endParaRPr>
            </a:p>
          </p:txBody>
        </p:sp>
      </p:grpSp>
      <p:sp>
        <p:nvSpPr>
          <p:cNvPr id="152" name="Google Shape;152;p7"/>
          <p:cNvSpPr txBox="1"/>
          <p:nvPr/>
        </p:nvSpPr>
        <p:spPr>
          <a:xfrm>
            <a:off x="16136700" y="7801375"/>
            <a:ext cx="1310100" cy="12699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1</a:t>
            </a:r>
            <a:endParaRPr sz="4800" b="1" i="0" u="none" strike="noStrike" cap="none">
              <a:solidFill>
                <a:srgbClr val="006C65"/>
              </a:solidFill>
              <a:latin typeface="Helvetica Neue"/>
              <a:ea typeface="Helvetica Neue"/>
              <a:cs typeface="Helvetica Neue"/>
              <a:sym typeface="Helvetica Neue"/>
            </a:endParaRPr>
          </a:p>
        </p:txBody>
      </p:sp>
      <p:pic>
        <p:nvPicPr>
          <p:cNvPr id="153" name="Google Shape;153;p7" descr="Line Line"/>
          <p:cNvPicPr preferRelativeResize="0"/>
          <p:nvPr/>
        </p:nvPicPr>
        <p:blipFill rotWithShape="1">
          <a:blip r:embed="rId5">
            <a:alphaModFix/>
          </a:blip>
          <a:srcRect/>
          <a:stretch/>
        </p:blipFill>
        <p:spPr>
          <a:xfrm>
            <a:off x="9954760" y="7952729"/>
            <a:ext cx="866803" cy="311994"/>
          </a:xfrm>
          <a:prstGeom prst="rect">
            <a:avLst/>
          </a:prstGeom>
          <a:noFill/>
          <a:ln>
            <a:noFill/>
          </a:ln>
        </p:spPr>
      </p:pic>
      <p:pic>
        <p:nvPicPr>
          <p:cNvPr id="154" name="Google Shape;154;p7" descr="Line Line"/>
          <p:cNvPicPr preferRelativeResize="0"/>
          <p:nvPr/>
        </p:nvPicPr>
        <p:blipFill rotWithShape="1">
          <a:blip r:embed="rId5">
            <a:alphaModFix/>
          </a:blip>
          <a:srcRect/>
          <a:stretch/>
        </p:blipFill>
        <p:spPr>
          <a:xfrm>
            <a:off x="14365696" y="7952729"/>
            <a:ext cx="866803" cy="311994"/>
          </a:xfrm>
          <a:prstGeom prst="rect">
            <a:avLst/>
          </a:prstGeom>
          <a:noFill/>
          <a:ln>
            <a:noFill/>
          </a:ln>
        </p:spPr>
      </p:pic>
      <p:sp>
        <p:nvSpPr>
          <p:cNvPr id="155" name="Google Shape;155;p7"/>
          <p:cNvSpPr/>
          <p:nvPr/>
        </p:nvSpPr>
        <p:spPr>
          <a:xfrm>
            <a:off x="11252930" y="7473726"/>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156" name="Google Shape;156;p7"/>
          <p:cNvSpPr txBox="1"/>
          <p:nvPr/>
        </p:nvSpPr>
        <p:spPr>
          <a:xfrm>
            <a:off x="7296478" y="4893186"/>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157" name="Google Shape;157;p7"/>
          <p:cNvSpPr txBox="1"/>
          <p:nvPr/>
        </p:nvSpPr>
        <p:spPr>
          <a:xfrm>
            <a:off x="15625779" y="4893177"/>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158" name="Google Shape;158;p7"/>
          <p:cNvSpPr txBox="1"/>
          <p:nvPr/>
        </p:nvSpPr>
        <p:spPr>
          <a:xfrm>
            <a:off x="7753225" y="6682670"/>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1</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2</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3</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n</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B64"/>
              </a:solidFill>
              <a:latin typeface="Helvetica Neue"/>
              <a:ea typeface="Helvetica Neue"/>
              <a:cs typeface="Helvetica Neue"/>
              <a:sym typeface="Helvetica Neue"/>
            </a:endParaRPr>
          </a:p>
        </p:txBody>
      </p:sp>
      <p:sp>
        <p:nvSpPr>
          <p:cNvPr id="159" name="Google Shape;159;p7"/>
          <p:cNvSpPr txBox="1"/>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7</a:t>
            </a:fld>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69"/>
          <p:cNvSpPr txBox="1"/>
          <p:nvPr/>
        </p:nvSpPr>
        <p:spPr>
          <a:xfrm>
            <a:off x="1206500" y="755650"/>
            <a:ext cx="21971000" cy="1434949"/>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Clr>
                <a:srgbClr val="1F497D"/>
              </a:buClr>
              <a:buSzPts val="7200"/>
              <a:buFont typeface="Times New Roman"/>
              <a:buNone/>
            </a:pPr>
            <a:endParaRPr sz="6000" b="0" i="0" u="none" strike="noStrike" cap="none">
              <a:solidFill>
                <a:srgbClr val="00517F"/>
              </a:solidFill>
              <a:latin typeface="Helvetica Neue"/>
              <a:ea typeface="Helvetica Neue"/>
              <a:cs typeface="Helvetica Neue"/>
              <a:sym typeface="Helvetica Neue"/>
            </a:endParaRPr>
          </a:p>
        </p:txBody>
      </p:sp>
      <p:sp>
        <p:nvSpPr>
          <p:cNvPr id="1022" name="Google Shape;1022;p69"/>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70</a:t>
            </a:fld>
            <a:endParaRPr/>
          </a:p>
        </p:txBody>
      </p:sp>
      <p:sp>
        <p:nvSpPr>
          <p:cNvPr id="1023" name="Google Shape;1023;p69"/>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Higher-dimensional polynomial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024" name="Google Shape;1024;p69"/>
          <p:cNvSpPr txBox="1"/>
          <p:nvPr/>
        </p:nvSpPr>
        <p:spPr>
          <a:xfrm>
            <a:off x="2184856" y="1073379"/>
            <a:ext cx="16002417" cy="4130392"/>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0" i="0" u="none" strike="noStrike" cap="none">
                <a:solidFill>
                  <a:srgbClr val="000000"/>
                </a:solidFill>
                <a:latin typeface="Arial"/>
                <a:ea typeface="Arial"/>
                <a:cs typeface="Arial"/>
                <a:sym typeface="Arial"/>
              </a:rPr>
              <a:t>Don’t worry, the math stays the same:</a:t>
            </a:r>
            <a:endParaRPr/>
          </a:p>
        </p:txBody>
      </p:sp>
      <p:grpSp>
        <p:nvGrpSpPr>
          <p:cNvPr id="1025" name="Google Shape;1025;p69"/>
          <p:cNvGrpSpPr/>
          <p:nvPr/>
        </p:nvGrpSpPr>
        <p:grpSpPr>
          <a:xfrm>
            <a:off x="2989894" y="6446033"/>
            <a:ext cx="18404210" cy="2629172"/>
            <a:chOff x="5395" y="4823747"/>
            <a:chExt cx="18404210" cy="2629172"/>
          </a:xfrm>
        </p:grpSpPr>
        <p:sp>
          <p:nvSpPr>
            <p:cNvPr id="1026" name="Google Shape;1026;p69"/>
            <p:cNvSpPr/>
            <p:nvPr/>
          </p:nvSpPr>
          <p:spPr>
            <a:xfrm>
              <a:off x="5395" y="4823747"/>
              <a:ext cx="6572932" cy="2629172"/>
            </a:xfrm>
            <a:prstGeom prst="chevron">
              <a:avLst>
                <a:gd name="adj" fmla="val 50000"/>
              </a:avLst>
            </a:prstGeom>
            <a:solidFill>
              <a:srgbClr val="00517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9"/>
            <p:cNvSpPr txBox="1"/>
            <p:nvPr/>
          </p:nvSpPr>
          <p:spPr>
            <a:xfrm>
              <a:off x="1319981" y="4823747"/>
              <a:ext cx="3943760" cy="2629172"/>
            </a:xfrm>
            <a:prstGeom prst="rect">
              <a:avLst/>
            </a:prstGeom>
            <a:noFill/>
            <a:ln>
              <a:noFill/>
            </a:ln>
          </p:spPr>
          <p:txBody>
            <a:bodyPr spcFirstLastPara="1" wrap="square" lIns="144000" tIns="48000" rIns="48000" bIns="480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Helvetica Neue"/>
                  <a:ea typeface="Helvetica Neue"/>
                  <a:cs typeface="Helvetica Neue"/>
                  <a:sym typeface="Helvetica Neue"/>
                </a:rPr>
                <a:t>Build a polynomial regression model</a:t>
              </a:r>
              <a:endParaRPr sz="3600" b="1" i="0" u="none" strike="noStrike" cap="none">
                <a:solidFill>
                  <a:schemeClr val="lt1"/>
                </a:solidFill>
                <a:latin typeface="Helvetica Neue"/>
                <a:ea typeface="Helvetica Neue"/>
                <a:cs typeface="Helvetica Neue"/>
                <a:sym typeface="Helvetica Neue"/>
              </a:endParaRPr>
            </a:p>
          </p:txBody>
        </p:sp>
        <p:sp>
          <p:nvSpPr>
            <p:cNvPr id="1028" name="Google Shape;1028;p69"/>
            <p:cNvSpPr/>
            <p:nvPr/>
          </p:nvSpPr>
          <p:spPr>
            <a:xfrm>
              <a:off x="5921034" y="4823747"/>
              <a:ext cx="6572932" cy="2629172"/>
            </a:xfrm>
            <a:prstGeom prst="chevron">
              <a:avLst>
                <a:gd name="adj" fmla="val 50000"/>
              </a:avLst>
            </a:prstGeom>
            <a:solidFill>
              <a:srgbClr val="0079B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9"/>
            <p:cNvSpPr txBox="1"/>
            <p:nvPr/>
          </p:nvSpPr>
          <p:spPr>
            <a:xfrm>
              <a:off x="7235620" y="4823747"/>
              <a:ext cx="3943760" cy="2629172"/>
            </a:xfrm>
            <a:prstGeom prst="rect">
              <a:avLst/>
            </a:prstGeom>
            <a:noFill/>
            <a:ln>
              <a:noFill/>
            </a:ln>
          </p:spPr>
          <p:txBody>
            <a:bodyPr spcFirstLastPara="1" wrap="square" lIns="144000" tIns="48000" rIns="48000" bIns="480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Helvetica Neue"/>
                  <a:ea typeface="Helvetica Neue"/>
                  <a:cs typeface="Helvetica Neue"/>
                  <a:sym typeface="Helvetica Neue"/>
                </a:rPr>
                <a:t>Evaluate the cost function</a:t>
              </a:r>
              <a:endParaRPr sz="3600" b="1" i="0" u="none" strike="noStrike" cap="none">
                <a:solidFill>
                  <a:schemeClr val="lt1"/>
                </a:solidFill>
                <a:latin typeface="Helvetica Neue"/>
                <a:ea typeface="Helvetica Neue"/>
                <a:cs typeface="Helvetica Neue"/>
                <a:sym typeface="Helvetica Neue"/>
              </a:endParaRPr>
            </a:p>
          </p:txBody>
        </p:sp>
        <p:sp>
          <p:nvSpPr>
            <p:cNvPr id="1030" name="Google Shape;1030;p69"/>
            <p:cNvSpPr/>
            <p:nvPr/>
          </p:nvSpPr>
          <p:spPr>
            <a:xfrm>
              <a:off x="11836673" y="4823747"/>
              <a:ext cx="6572932" cy="2629172"/>
            </a:xfrm>
            <a:prstGeom prst="chevron">
              <a:avLst>
                <a:gd name="adj" fmla="val 50000"/>
              </a:avLst>
            </a:prstGeom>
            <a:solidFill>
              <a:srgbClr val="66C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9"/>
            <p:cNvSpPr txBox="1"/>
            <p:nvPr/>
          </p:nvSpPr>
          <p:spPr>
            <a:xfrm>
              <a:off x="13151259" y="4823747"/>
              <a:ext cx="3943760" cy="2629172"/>
            </a:xfrm>
            <a:prstGeom prst="rect">
              <a:avLst/>
            </a:prstGeom>
            <a:noFill/>
            <a:ln>
              <a:noFill/>
            </a:ln>
          </p:spPr>
          <p:txBody>
            <a:bodyPr spcFirstLastPara="1" wrap="square" lIns="144000" tIns="48000" rIns="48000" bIns="480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Helvetica Neue"/>
                  <a:ea typeface="Helvetica Neue"/>
                  <a:cs typeface="Helvetica Neue"/>
                  <a:sym typeface="Helvetica Neue"/>
                </a:rPr>
                <a:t>Minimize the cost function and optimize our model</a:t>
              </a:r>
              <a:endParaRPr sz="3600" b="1" i="0" u="none" strike="noStrike" cap="none">
                <a:solidFill>
                  <a:schemeClr val="lt1"/>
                </a:solidFill>
                <a:latin typeface="Helvetica Neue"/>
                <a:ea typeface="Helvetica Neue"/>
                <a:cs typeface="Helvetica Neue"/>
                <a:sym typeface="Helvetica Neue"/>
              </a:endParaRPr>
            </a:p>
          </p:txBody>
        </p:sp>
      </p:grpSp>
      <p:sp>
        <p:nvSpPr>
          <p:cNvPr id="1032" name="Google Shape;1032;p69"/>
          <p:cNvSpPr txBox="1"/>
          <p:nvPr/>
        </p:nvSpPr>
        <p:spPr>
          <a:xfrm>
            <a:off x="-256475" y="4373503"/>
            <a:ext cx="16275408" cy="92333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grpSp>
        <p:nvGrpSpPr>
          <p:cNvPr id="1033" name="Google Shape;1033;p69"/>
          <p:cNvGrpSpPr/>
          <p:nvPr/>
        </p:nvGrpSpPr>
        <p:grpSpPr>
          <a:xfrm>
            <a:off x="16682066" y="2617760"/>
            <a:ext cx="5462445" cy="3315435"/>
            <a:chOff x="5273925" y="2101641"/>
            <a:chExt cx="18795079" cy="11407688"/>
          </a:xfrm>
        </p:grpSpPr>
        <p:grpSp>
          <p:nvGrpSpPr>
            <p:cNvPr id="1034" name="Google Shape;1034;p69"/>
            <p:cNvGrpSpPr/>
            <p:nvPr/>
          </p:nvGrpSpPr>
          <p:grpSpPr>
            <a:xfrm>
              <a:off x="5273925" y="2101641"/>
              <a:ext cx="14140950" cy="9817518"/>
              <a:chOff x="-1" y="-1"/>
              <a:chExt cx="14140948" cy="9817516"/>
            </a:xfrm>
          </p:grpSpPr>
          <p:cxnSp>
            <p:nvCxnSpPr>
              <p:cNvPr id="1035" name="Google Shape;1035;p69"/>
              <p:cNvCxnSpPr/>
              <p:nvPr/>
            </p:nvCxnSpPr>
            <p:spPr>
              <a:xfrm rot="10800000" flipH="1">
                <a:off x="880452" y="-1"/>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036" name="Google Shape;1036;p69"/>
              <p:cNvCxnSpPr/>
              <p:nvPr/>
            </p:nvCxnSpPr>
            <p:spPr>
              <a:xfrm rot="10800000">
                <a:off x="-1" y="9112008"/>
                <a:ext cx="14140948" cy="1"/>
              </a:xfrm>
              <a:prstGeom prst="straightConnector1">
                <a:avLst/>
              </a:prstGeom>
              <a:noFill/>
              <a:ln w="38100" cap="flat" cmpd="sng">
                <a:solidFill>
                  <a:srgbClr val="D5D5D5"/>
                </a:solidFill>
                <a:prstDash val="solid"/>
                <a:miter lim="400000"/>
                <a:headEnd type="none" w="sm" len="sm"/>
                <a:tailEnd type="none" w="sm" len="sm"/>
              </a:ln>
            </p:spPr>
          </p:cxnSp>
          <p:sp>
            <p:nvSpPr>
              <p:cNvPr id="1037" name="Google Shape;1037;p69"/>
              <p:cNvSpPr/>
              <p:nvPr/>
            </p:nvSpPr>
            <p:spPr>
              <a:xfrm>
                <a:off x="4237898"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38" name="Google Shape;1038;p69"/>
              <p:cNvSpPr/>
              <p:nvPr/>
            </p:nvSpPr>
            <p:spPr>
              <a:xfrm>
                <a:off x="11641544" y="28064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39" name="Google Shape;1039;p69"/>
              <p:cNvSpPr/>
              <p:nvPr/>
            </p:nvSpPr>
            <p:spPr>
              <a:xfrm>
                <a:off x="8033527"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0" name="Google Shape;1040;p69"/>
              <p:cNvSpPr/>
              <p:nvPr/>
            </p:nvSpPr>
            <p:spPr>
              <a:xfrm>
                <a:off x="2436670" y="6993256"/>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1" name="Google Shape;1041;p69"/>
              <p:cNvSpPr/>
              <p:nvPr/>
            </p:nvSpPr>
            <p:spPr>
              <a:xfrm>
                <a:off x="3041310" y="440549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2" name="Google Shape;1042;p69"/>
              <p:cNvSpPr/>
              <p:nvPr/>
            </p:nvSpPr>
            <p:spPr>
              <a:xfrm>
                <a:off x="6127108"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3" name="Google Shape;1043;p69"/>
              <p:cNvSpPr/>
              <p:nvPr/>
            </p:nvSpPr>
            <p:spPr>
              <a:xfrm>
                <a:off x="10174015" y="2415034"/>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4" name="Google Shape;1044;p69"/>
              <p:cNvSpPr/>
              <p:nvPr/>
            </p:nvSpPr>
            <p:spPr>
              <a:xfrm>
                <a:off x="13210105" y="308059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5" name="Google Shape;1045;p69"/>
              <p:cNvSpPr/>
              <p:nvPr/>
            </p:nvSpPr>
            <p:spPr>
              <a:xfrm>
                <a:off x="12106303" y="476534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6" name="Google Shape;1046;p69"/>
              <p:cNvSpPr/>
              <p:nvPr/>
            </p:nvSpPr>
            <p:spPr>
              <a:xfrm>
                <a:off x="13210105" y="6682472"/>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7" name="Google Shape;1047;p69"/>
              <p:cNvSpPr/>
              <p:nvPr/>
            </p:nvSpPr>
            <p:spPr>
              <a:xfrm>
                <a:off x="9896502" y="396950"/>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8" name="Google Shape;1048;p69"/>
              <p:cNvSpPr/>
              <p:nvPr/>
            </p:nvSpPr>
            <p:spPr>
              <a:xfrm>
                <a:off x="3883685" y="1395841"/>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49" name="Google Shape;1049;p69"/>
              <p:cNvSpPr/>
              <p:nvPr/>
            </p:nvSpPr>
            <p:spPr>
              <a:xfrm>
                <a:off x="6556048" y="785845"/>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1050" name="Google Shape;1050;p69"/>
              <p:cNvSpPr/>
              <p:nvPr/>
            </p:nvSpPr>
            <p:spPr>
              <a:xfrm>
                <a:off x="1763224" y="5375338"/>
                <a:ext cx="286830" cy="286830"/>
              </a:xfrm>
              <a:prstGeom prst="ellipse">
                <a:avLst/>
              </a:prstGeom>
              <a:solidFill>
                <a:srgbClr val="0000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grpSp>
        <p:pic>
          <p:nvPicPr>
            <p:cNvPr id="1051" name="Google Shape;1051;p69" descr="Line Shape"/>
            <p:cNvPicPr preferRelativeResize="0"/>
            <p:nvPr/>
          </p:nvPicPr>
          <p:blipFill rotWithShape="1">
            <a:blip r:embed="rId4">
              <a:alphaModFix/>
            </a:blip>
            <a:srcRect/>
            <a:stretch/>
          </p:blipFill>
          <p:spPr>
            <a:xfrm>
              <a:off x="7807746" y="3605609"/>
              <a:ext cx="11103000" cy="5876548"/>
            </a:xfrm>
            <a:prstGeom prst="rect">
              <a:avLst/>
            </a:prstGeom>
            <a:noFill/>
            <a:ln>
              <a:noFill/>
            </a:ln>
          </p:spPr>
        </p:pic>
        <p:sp>
          <p:nvSpPr>
            <p:cNvPr id="1052" name="Google Shape;1052;p69"/>
            <p:cNvSpPr txBox="1"/>
            <p:nvPr/>
          </p:nvSpPr>
          <p:spPr>
            <a:xfrm>
              <a:off x="23694571" y="12203239"/>
              <a:ext cx="374433" cy="130609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grpSp>
      <p:pic>
        <p:nvPicPr>
          <p:cNvPr id="1053" name="Google Shape;1053;p69" descr="Line Line"/>
          <p:cNvPicPr preferRelativeResize="0"/>
          <p:nvPr/>
        </p:nvPicPr>
        <p:blipFill rotWithShape="1">
          <a:blip r:embed="rId5">
            <a:alphaModFix/>
          </a:blip>
          <a:srcRect/>
          <a:stretch/>
        </p:blipFill>
        <p:spPr>
          <a:xfrm rot="-5400000">
            <a:off x="5455352" y="5996620"/>
            <a:ext cx="1156108" cy="311994"/>
          </a:xfrm>
          <a:prstGeom prst="rect">
            <a:avLst/>
          </a:prstGeom>
          <a:noFill/>
          <a:ln>
            <a:noFill/>
          </a:ln>
        </p:spPr>
      </p:pic>
      <p:pic>
        <p:nvPicPr>
          <p:cNvPr id="1054" name="Google Shape;1054;p69" descr="Line Line"/>
          <p:cNvPicPr preferRelativeResize="0"/>
          <p:nvPr/>
        </p:nvPicPr>
        <p:blipFill rotWithShape="1">
          <a:blip r:embed="rId5">
            <a:alphaModFix/>
          </a:blip>
          <a:srcRect/>
          <a:stretch/>
        </p:blipFill>
        <p:spPr>
          <a:xfrm rot="-5400000">
            <a:off x="17391239" y="6032883"/>
            <a:ext cx="1156108" cy="311994"/>
          </a:xfrm>
          <a:prstGeom prst="rect">
            <a:avLst/>
          </a:prstGeom>
          <a:noFill/>
          <a:ln>
            <a:noFill/>
          </a:ln>
        </p:spPr>
      </p:pic>
      <p:pic>
        <p:nvPicPr>
          <p:cNvPr id="1055" name="Google Shape;1055;p69" descr="Line Line"/>
          <p:cNvPicPr preferRelativeResize="0"/>
          <p:nvPr/>
        </p:nvPicPr>
        <p:blipFill rotWithShape="1">
          <a:blip r:embed="rId5">
            <a:alphaModFix/>
          </a:blip>
          <a:srcRect/>
          <a:stretch/>
        </p:blipFill>
        <p:spPr>
          <a:xfrm rot="5400000">
            <a:off x="11546616" y="9231432"/>
            <a:ext cx="1156108" cy="311994"/>
          </a:xfrm>
          <a:prstGeom prst="rect">
            <a:avLst/>
          </a:prstGeom>
          <a:noFill/>
          <a:ln>
            <a:noFill/>
          </a:ln>
        </p:spPr>
      </p:pic>
      <p:sp>
        <p:nvSpPr>
          <p:cNvPr id="1056" name="Google Shape;1056;p69"/>
          <p:cNvSpPr txBox="1"/>
          <p:nvPr/>
        </p:nvSpPr>
        <p:spPr>
          <a:xfrm>
            <a:off x="-3700453" y="9760000"/>
            <a:ext cx="31784904" cy="1463862"/>
          </a:xfrm>
          <a:prstGeom prst="rect">
            <a:avLst/>
          </a:prstGeom>
          <a:blipFill rotWithShape="1">
            <a:blip r:embed="rId6">
              <a:alphaModFix/>
            </a:blip>
            <a:stretch>
              <a:fillRect b="-1291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70"/>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71</a:t>
            </a:fld>
            <a:endParaRPr/>
          </a:p>
        </p:txBody>
      </p:sp>
      <p:grpSp>
        <p:nvGrpSpPr>
          <p:cNvPr id="1062" name="Google Shape;1062;p70"/>
          <p:cNvGrpSpPr/>
          <p:nvPr/>
        </p:nvGrpSpPr>
        <p:grpSpPr>
          <a:xfrm>
            <a:off x="9752201" y="3332180"/>
            <a:ext cx="4879597" cy="8433000"/>
            <a:chOff x="-1" y="1381361"/>
            <a:chExt cx="4879596" cy="8432999"/>
          </a:xfrm>
        </p:grpSpPr>
        <p:pic>
          <p:nvPicPr>
            <p:cNvPr id="1063" name="Google Shape;1063;p70" descr="pasted-image.png"/>
            <p:cNvPicPr preferRelativeResize="0"/>
            <p:nvPr/>
          </p:nvPicPr>
          <p:blipFill rotWithShape="1">
            <a:blip r:embed="rId3">
              <a:alphaModFix/>
            </a:blip>
            <a:srcRect/>
            <a:stretch/>
          </p:blipFill>
          <p:spPr>
            <a:xfrm>
              <a:off x="1672499" y="2715059"/>
              <a:ext cx="1943101" cy="7099301"/>
            </a:xfrm>
            <a:prstGeom prst="rect">
              <a:avLst/>
            </a:prstGeom>
            <a:noFill/>
            <a:ln>
              <a:noFill/>
            </a:ln>
          </p:spPr>
        </p:pic>
        <p:sp>
          <p:nvSpPr>
            <p:cNvPr id="1064" name="Google Shape;1064;p70"/>
            <p:cNvSpPr txBox="1"/>
            <p:nvPr/>
          </p:nvSpPr>
          <p:spPr>
            <a:xfrm>
              <a:off x="-1" y="1381361"/>
              <a:ext cx="4879596" cy="133369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u="none" strike="noStrike" cap="none">
                  <a:solidFill>
                    <a:srgbClr val="000000"/>
                  </a:solidFill>
                  <a:latin typeface="Comic Sans MS"/>
                  <a:ea typeface="Comic Sans MS"/>
                  <a:cs typeface="Comic Sans MS"/>
                  <a:sym typeface="Comic Sans MS"/>
                </a:rPr>
                <a:t>What about classification?</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500"/>
                                        <p:tgtEl>
                                          <p:spTgt spid="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71"/>
          <p:cNvSpPr txBox="1">
            <a:spLocks noGrp="1"/>
          </p:cNvSpPr>
          <p:nvPr>
            <p:ph type="title" idx="4294967295"/>
          </p:nvPr>
        </p:nvSpPr>
        <p:spPr>
          <a:xfrm>
            <a:off x="3909784" y="5495925"/>
            <a:ext cx="16680543" cy="272415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1F497D"/>
              </a:buClr>
              <a:buSzPct val="74074"/>
              <a:buFont typeface="Times New Roman"/>
              <a:buNone/>
            </a:pPr>
            <a:r>
              <a:rPr lang="en-US" sz="12000" dirty="0">
                <a:solidFill>
                  <a:srgbClr val="00517F"/>
                </a:solidFill>
                <a:latin typeface="Helvetica Neue"/>
                <a:ea typeface="Helvetica Neue"/>
                <a:cs typeface="Helvetica Neue"/>
                <a:sym typeface="Helvetica Neue"/>
              </a:rPr>
              <a:t>LOGISTIC REGRESSION</a:t>
            </a:r>
            <a:endParaRPr sz="12000" dirty="0">
              <a:solidFill>
                <a:srgbClr val="00517F"/>
              </a:solidFill>
              <a:latin typeface="Helvetica Neue"/>
              <a:ea typeface="Helvetica Neue"/>
              <a:cs typeface="Helvetica Neue"/>
              <a:sym typeface="Helvetica Neue"/>
            </a:endParaRPr>
          </a:p>
        </p:txBody>
      </p:sp>
      <p:sp>
        <p:nvSpPr>
          <p:cNvPr id="1070" name="Google Shape;1070;p71"/>
          <p:cNvSpPr txBox="1">
            <a:spLocks noGrp="1"/>
          </p:cNvSpPr>
          <p:nvPr>
            <p:ph type="sldNum" idx="12"/>
          </p:nvPr>
        </p:nvSpPr>
        <p:spPr>
          <a:xfrm>
            <a:off x="23542171" y="12991852"/>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72"/>
          <p:cNvSpPr txBox="1"/>
          <p:nvPr/>
        </p:nvSpPr>
        <p:spPr>
          <a:xfrm>
            <a:off x="4101031" y="3584068"/>
            <a:ext cx="4630500" cy="8634159"/>
          </a:xfrm>
          <a:prstGeom prst="rect">
            <a:avLst/>
          </a:prstGeom>
          <a:noFill/>
          <a:ln>
            <a:noFill/>
          </a:ln>
        </p:spPr>
        <p:txBody>
          <a:bodyPr spcFirstLastPara="1" wrap="square" lIns="50800" tIns="50800" rIns="50800" bIns="50800" anchor="ctr" anchorCtr="0">
            <a:spAutoFit/>
          </a:bodyPr>
          <a:lstStyle/>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Fixed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Volatile acidity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Citric acid</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Residual sugar</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Chlorides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Free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Total sulfur dioxide</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Density</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pH</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Sulphates</a:t>
            </a:r>
            <a:endParaRPr sz="1400" b="0" i="0" u="none" strike="noStrike" cap="none">
              <a:solidFill>
                <a:srgbClr val="000000"/>
              </a:solidFill>
              <a:latin typeface="Arial"/>
              <a:ea typeface="Arial"/>
              <a:cs typeface="Arial"/>
              <a:sym typeface="Arial"/>
            </a:endParaRPr>
          </a:p>
          <a:p>
            <a:pPr marL="368298" marR="0" lvl="0" indent="-368298" algn="l" rtl="0">
              <a:lnSpc>
                <a:spcPct val="140000"/>
              </a:lnSpc>
              <a:spcBef>
                <a:spcPts val="0"/>
              </a:spcBef>
              <a:spcAft>
                <a:spcPts val="0"/>
              </a:spcAft>
              <a:buClr>
                <a:srgbClr val="004C7F"/>
              </a:buClr>
              <a:buSzPts val="4428"/>
              <a:buFont typeface="Helvetica Neue"/>
              <a:buChar char="•"/>
            </a:pPr>
            <a:r>
              <a:rPr lang="en-US" sz="3600" b="0" i="0" u="none" strike="noStrike" cap="none">
                <a:solidFill>
                  <a:srgbClr val="004C7F"/>
                </a:solidFill>
                <a:latin typeface="Helvetica Neue"/>
                <a:ea typeface="Helvetica Neue"/>
                <a:cs typeface="Helvetica Neue"/>
                <a:sym typeface="Helvetica Neue"/>
              </a:rPr>
              <a:t>Alcohol</a:t>
            </a:r>
            <a:endParaRPr sz="1400" b="0" i="0" u="none" strike="noStrike" cap="none">
              <a:solidFill>
                <a:srgbClr val="000000"/>
              </a:solidFill>
              <a:latin typeface="Arial"/>
              <a:ea typeface="Arial"/>
              <a:cs typeface="Arial"/>
              <a:sym typeface="Arial"/>
            </a:endParaRPr>
          </a:p>
        </p:txBody>
      </p:sp>
      <p:sp>
        <p:nvSpPr>
          <p:cNvPr id="1076" name="Google Shape;1076;p72"/>
          <p:cNvSpPr txBox="1"/>
          <p:nvPr/>
        </p:nvSpPr>
        <p:spPr>
          <a:xfrm>
            <a:off x="15717094" y="5751030"/>
            <a:ext cx="4113000" cy="2213939"/>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0</a:t>
            </a:r>
            <a:endParaRPr/>
          </a:p>
          <a:p>
            <a:pPr marL="0" marR="0" lvl="0" indent="0" algn="l" rtl="0">
              <a:lnSpc>
                <a:spcPct val="140000"/>
              </a:lnSpc>
              <a:spcBef>
                <a:spcPts val="0"/>
              </a:spcBef>
              <a:spcAft>
                <a:spcPts val="0"/>
              </a:spcAft>
              <a:buClr>
                <a:srgbClr val="006B64"/>
              </a:buClr>
              <a:buSzPts val="4900"/>
              <a:buFont typeface="Helvetica Neue"/>
              <a:buNone/>
            </a:pPr>
            <a:r>
              <a:rPr lang="en-US" sz="4900" b="1" i="0" u="none" strike="noStrike" cap="none">
                <a:solidFill>
                  <a:srgbClr val="006B64"/>
                </a:solidFill>
                <a:latin typeface="Helvetica Neue"/>
                <a:ea typeface="Helvetica Neue"/>
                <a:cs typeface="Helvetica Neue"/>
                <a:sym typeface="Helvetica Neue"/>
              </a:rPr>
              <a:t>1</a:t>
            </a:r>
            <a:endParaRPr sz="1400" b="0" i="0" u="none" strike="noStrike" cap="none">
              <a:solidFill>
                <a:srgbClr val="000000"/>
              </a:solidFill>
              <a:latin typeface="Helvetica Neue"/>
              <a:ea typeface="Helvetica Neue"/>
              <a:cs typeface="Helvetica Neue"/>
              <a:sym typeface="Helvetica Neue"/>
            </a:endParaRPr>
          </a:p>
        </p:txBody>
      </p:sp>
      <p:pic>
        <p:nvPicPr>
          <p:cNvPr id="1077" name="Google Shape;1077;p72" descr="Line Line"/>
          <p:cNvPicPr preferRelativeResize="0"/>
          <p:nvPr/>
        </p:nvPicPr>
        <p:blipFill rotWithShape="1">
          <a:blip r:embed="rId3">
            <a:alphaModFix amt="25000"/>
          </a:blip>
          <a:srcRect/>
          <a:stretch/>
        </p:blipFill>
        <p:spPr>
          <a:xfrm>
            <a:off x="11444753" y="6655205"/>
            <a:ext cx="2066973" cy="405591"/>
          </a:xfrm>
          <a:prstGeom prst="rect">
            <a:avLst/>
          </a:prstGeom>
          <a:noFill/>
          <a:ln>
            <a:noFill/>
          </a:ln>
        </p:spPr>
      </p:pic>
      <p:sp>
        <p:nvSpPr>
          <p:cNvPr id="1078" name="Google Shape;1078;p72"/>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73</a:t>
            </a:fld>
            <a:endParaRPr/>
          </a:p>
        </p:txBody>
      </p:sp>
      <p:sp>
        <p:nvSpPr>
          <p:cNvPr id="1079" name="Google Shape;1079;p72"/>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grpSp>
        <p:nvGrpSpPr>
          <p:cNvPr id="1080" name="Google Shape;1080;p72"/>
          <p:cNvGrpSpPr/>
          <p:nvPr/>
        </p:nvGrpSpPr>
        <p:grpSpPr>
          <a:xfrm>
            <a:off x="16482053" y="5545464"/>
            <a:ext cx="3456899" cy="1270002"/>
            <a:chOff x="-97828" y="354582"/>
            <a:chExt cx="3456897" cy="1270001"/>
          </a:xfrm>
        </p:grpSpPr>
        <p:cxnSp>
          <p:nvCxnSpPr>
            <p:cNvPr id="1081" name="Google Shape;1081;p72"/>
            <p:cNvCxnSpPr/>
            <p:nvPr/>
          </p:nvCxnSpPr>
          <p:spPr>
            <a:xfrm>
              <a:off x="2089068" y="354582"/>
              <a:ext cx="1270001" cy="1270001"/>
            </a:xfrm>
            <a:prstGeom prst="straightConnector1">
              <a:avLst/>
            </a:prstGeom>
            <a:noFill/>
            <a:ln>
              <a:noFill/>
            </a:ln>
          </p:spPr>
        </p:cxnSp>
        <p:pic>
          <p:nvPicPr>
            <p:cNvPr id="1082" name="Google Shape;1082;p72" descr="Line Line"/>
            <p:cNvPicPr preferRelativeResize="0"/>
            <p:nvPr/>
          </p:nvPicPr>
          <p:blipFill rotWithShape="1">
            <a:blip r:embed="rId4">
              <a:alphaModFix/>
            </a:blip>
            <a:srcRect/>
            <a:stretch/>
          </p:blipFill>
          <p:spPr>
            <a:xfrm rot="9377184">
              <a:off x="-83898" y="718998"/>
              <a:ext cx="1156107" cy="311994"/>
            </a:xfrm>
            <a:prstGeom prst="rect">
              <a:avLst/>
            </a:prstGeom>
            <a:noFill/>
            <a:ln>
              <a:noFill/>
            </a:ln>
          </p:spPr>
        </p:pic>
      </p:grpSp>
      <p:sp>
        <p:nvSpPr>
          <p:cNvPr id="1083" name="Google Shape;1083;p72"/>
          <p:cNvSpPr txBox="1"/>
          <p:nvPr/>
        </p:nvSpPr>
        <p:spPr>
          <a:xfrm>
            <a:off x="14407082" y="5391957"/>
            <a:ext cx="8523735" cy="71814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0" i="0" u="none" strike="noStrike" cap="none">
                <a:solidFill>
                  <a:srgbClr val="EF7001"/>
                </a:solidFill>
                <a:latin typeface="Helvetica Neue"/>
                <a:ea typeface="Helvetica Neue"/>
                <a:cs typeface="Helvetica Neue"/>
                <a:sym typeface="Helvetica Neue"/>
              </a:rPr>
              <a:t>a class</a:t>
            </a:r>
            <a:endParaRPr sz="1400" b="0" i="0" u="none" strike="noStrike" cap="none">
              <a:solidFill>
                <a:srgbClr val="000000"/>
              </a:solidFill>
              <a:latin typeface="Helvetica Neue"/>
              <a:ea typeface="Helvetica Neue"/>
              <a:cs typeface="Helvetica Neue"/>
              <a:sym typeface="Helvetica Neue"/>
            </a:endParaRPr>
          </a:p>
        </p:txBody>
      </p:sp>
      <p:sp>
        <p:nvSpPr>
          <p:cNvPr id="1084" name="Google Shape;1084;p72"/>
          <p:cNvSpPr txBox="1"/>
          <p:nvPr/>
        </p:nvSpPr>
        <p:spPr>
          <a:xfrm>
            <a:off x="7028331" y="11834077"/>
            <a:ext cx="10327339" cy="64692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72"/>
          <p:cNvSpPr txBox="1"/>
          <p:nvPr/>
        </p:nvSpPr>
        <p:spPr>
          <a:xfrm>
            <a:off x="7322121" y="10898615"/>
            <a:ext cx="16002417" cy="2118712"/>
          </a:xfrm>
          <a:prstGeom prst="rect">
            <a:avLst/>
          </a:prstGeom>
          <a:noFill/>
          <a:ln>
            <a:noFill/>
          </a:ln>
        </p:spPr>
        <p:txBody>
          <a:bodyPr spcFirstLastPara="1" wrap="square" lIns="50800" tIns="50800" rIns="50800" bIns="50800" anchor="ctr" anchorCtr="0">
            <a:noAutofit/>
          </a:bodyPr>
          <a:lstStyle/>
          <a:p>
            <a:pPr marL="457200" marR="0" lvl="0" indent="-457200" algn="l" rtl="0">
              <a:lnSpc>
                <a:spcPct val="150000"/>
              </a:lnSpc>
              <a:spcBef>
                <a:spcPts val="0"/>
              </a:spcBef>
              <a:spcAft>
                <a:spcPts val="0"/>
              </a:spcAft>
              <a:buClr>
                <a:srgbClr val="000000"/>
              </a:buClr>
              <a:buSzPts val="4800"/>
              <a:buFont typeface="Helvetica Neue"/>
              <a:buChar char="●"/>
            </a:pPr>
            <a:r>
              <a:rPr lang="en-US" sz="4800" b="0" i="0" u="none" strike="noStrike" cap="none">
                <a:solidFill>
                  <a:srgbClr val="000000"/>
                </a:solidFill>
                <a:latin typeface="Helvetica Neue"/>
                <a:ea typeface="Helvetica Neue"/>
                <a:cs typeface="Helvetica Neue"/>
                <a:sym typeface="Helvetica Neue"/>
              </a:rPr>
              <a:t>categorical label outputs are named “</a:t>
            </a:r>
            <a:r>
              <a:rPr lang="en-US" sz="4800" b="1" i="0" u="none" strike="noStrike" cap="none">
                <a:solidFill>
                  <a:srgbClr val="000000"/>
                </a:solidFill>
                <a:latin typeface="Helvetica Neue"/>
                <a:ea typeface="Helvetica Neue"/>
                <a:cs typeface="Helvetica Neue"/>
                <a:sym typeface="Helvetica Neue"/>
              </a:rPr>
              <a:t>classes</a:t>
            </a:r>
            <a:r>
              <a:rPr lang="en-US" sz="4800" b="0" i="0" u="none" strike="noStrike" cap="none">
                <a:solidFill>
                  <a:srgbClr val="000000"/>
                </a:solidFill>
                <a:latin typeface="Helvetica Neue"/>
                <a:ea typeface="Helvetica Neue"/>
                <a:cs typeface="Helvetica Neue"/>
                <a:sym typeface="Helvetica Neue"/>
              </a:rPr>
              <a:t>”</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3"/>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74</a:t>
            </a:fld>
            <a:endParaRPr/>
          </a:p>
        </p:txBody>
      </p:sp>
      <p:sp>
        <p:nvSpPr>
          <p:cNvPr id="1091" name="Google Shape;1091;p73"/>
          <p:cNvSpPr txBox="1"/>
          <p:nvPr/>
        </p:nvSpPr>
        <p:spPr>
          <a:xfrm>
            <a:off x="10168943" y="5567039"/>
            <a:ext cx="4465555" cy="1610697"/>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4C7F"/>
              </a:buClr>
              <a:buSzPts val="7000"/>
              <a:buFont typeface="Helvetica Neue"/>
              <a:buNone/>
            </a:pPr>
            <a:r>
              <a:rPr lang="en-US" sz="7000" b="1" i="0" u="none" strike="noStrike" cap="none">
                <a:solidFill>
                  <a:srgbClr val="004C7F"/>
                </a:solidFill>
                <a:latin typeface="Helvetica Neue"/>
                <a:ea typeface="Helvetica Neue"/>
                <a:cs typeface="Helvetica Neue"/>
                <a:sym typeface="Helvetica Neue"/>
              </a:rPr>
              <a:t>White = 0</a:t>
            </a:r>
            <a:endParaRPr sz="1400" b="1" i="0" u="none" strike="noStrike" cap="none">
              <a:solidFill>
                <a:srgbClr val="000000"/>
              </a:solidFill>
              <a:latin typeface="Helvetica Neue"/>
              <a:ea typeface="Helvetica Neue"/>
              <a:cs typeface="Helvetica Neue"/>
              <a:sym typeface="Helvetica Neue"/>
            </a:endParaRPr>
          </a:p>
        </p:txBody>
      </p:sp>
      <p:sp>
        <p:nvSpPr>
          <p:cNvPr id="1092" name="Google Shape;1092;p73"/>
          <p:cNvSpPr txBox="1"/>
          <p:nvPr/>
        </p:nvSpPr>
        <p:spPr>
          <a:xfrm>
            <a:off x="10159817" y="7071832"/>
            <a:ext cx="3668689" cy="1610697"/>
          </a:xfrm>
          <a:prstGeom prst="rect">
            <a:avLst/>
          </a:prstGeom>
          <a:noFill/>
          <a:ln>
            <a:noFill/>
          </a:ln>
        </p:spPr>
        <p:txBody>
          <a:bodyPr spcFirstLastPara="1" wrap="square" lIns="50800" tIns="50800" rIns="50800" bIns="50800" anchor="ctr" anchorCtr="0">
            <a:spAutoFit/>
          </a:bodyPr>
          <a:lstStyle/>
          <a:p>
            <a:pPr marL="0" marR="0" lvl="0" indent="0" algn="l" rtl="0">
              <a:lnSpc>
                <a:spcPct val="140000"/>
              </a:lnSpc>
              <a:spcBef>
                <a:spcPts val="0"/>
              </a:spcBef>
              <a:spcAft>
                <a:spcPts val="0"/>
              </a:spcAft>
              <a:buClr>
                <a:srgbClr val="004C7F"/>
              </a:buClr>
              <a:buSzPts val="7000"/>
              <a:buFont typeface="Helvetica Neue"/>
              <a:buNone/>
            </a:pPr>
            <a:r>
              <a:rPr lang="en-US" sz="7000" b="1" i="0" u="none" strike="noStrike" cap="none">
                <a:solidFill>
                  <a:srgbClr val="004C7F"/>
                </a:solidFill>
                <a:latin typeface="Helvetica Neue"/>
                <a:ea typeface="Helvetica Neue"/>
                <a:cs typeface="Helvetica Neue"/>
                <a:sym typeface="Helvetica Neue"/>
              </a:rPr>
              <a:t>Red = 1</a:t>
            </a:r>
            <a:endParaRPr sz="1400" b="1" i="0" u="none" strike="noStrike" cap="none">
              <a:solidFill>
                <a:srgbClr val="000000"/>
              </a:solidFill>
              <a:latin typeface="Helvetica Neue"/>
              <a:ea typeface="Helvetica Neue"/>
              <a:cs typeface="Helvetica Neue"/>
              <a:sym typeface="Helvetica Neue"/>
            </a:endParaRPr>
          </a:p>
        </p:txBody>
      </p:sp>
      <p:sp>
        <p:nvSpPr>
          <p:cNvPr id="1093" name="Google Shape;1093;p73"/>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74"/>
          <p:cNvSpPr txBox="1">
            <a:spLocks noGrp="1"/>
          </p:cNvSpPr>
          <p:nvPr>
            <p:ph type="ctrTitle" idx="4294967295"/>
          </p:nvPr>
        </p:nvSpPr>
        <p:spPr>
          <a:xfrm>
            <a:off x="4160989" y="4727715"/>
            <a:ext cx="16062000" cy="20157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50000"/>
              </a:lnSpc>
              <a:spcBef>
                <a:spcPts val="0"/>
              </a:spcBef>
              <a:spcAft>
                <a:spcPts val="0"/>
              </a:spcAft>
              <a:buClr>
                <a:srgbClr val="006B64"/>
              </a:buClr>
              <a:buSzPct val="100000"/>
              <a:buFont typeface="Helvetica Neue"/>
              <a:buNone/>
            </a:pPr>
            <a:r>
              <a:rPr lang="en-US" sz="8500" i="0" u="none" strike="noStrike" cap="none" dirty="0">
                <a:solidFill>
                  <a:srgbClr val="006C65"/>
                </a:solidFill>
                <a:latin typeface="Helvetica Neue"/>
                <a:ea typeface="Helvetica Neue"/>
                <a:cs typeface="Helvetica Neue"/>
                <a:sym typeface="Helvetica Neue"/>
              </a:rPr>
              <a:t>Why can’t we just use linear or polynomial regression?</a:t>
            </a:r>
            <a:endParaRPr sz="8500" i="0" u="none" strike="noStrike" cap="none" dirty="0">
              <a:solidFill>
                <a:srgbClr val="006C65"/>
              </a:solidFill>
              <a:latin typeface="Helvetica Neue"/>
              <a:ea typeface="Helvetica Neue"/>
              <a:cs typeface="Helvetica Neue"/>
              <a:sym typeface="Helvetica Neue"/>
            </a:endParaRPr>
          </a:p>
        </p:txBody>
      </p:sp>
      <p:sp>
        <p:nvSpPr>
          <p:cNvPr id="1099" name="Google Shape;1099;p74"/>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75"/>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76</a:t>
            </a:fld>
            <a:endParaRPr/>
          </a:p>
        </p:txBody>
      </p:sp>
      <p:cxnSp>
        <p:nvCxnSpPr>
          <p:cNvPr id="1105" name="Google Shape;1105;p75"/>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106" name="Google Shape;1106;p75"/>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cxnSp>
        <p:nvCxnSpPr>
          <p:cNvPr id="1107" name="Google Shape;1107;p75"/>
          <p:cNvCxnSpPr/>
          <p:nvPr/>
        </p:nvCxnSpPr>
        <p:spPr>
          <a:xfrm rot="10800000" flipH="1">
            <a:off x="7906286" y="2071720"/>
            <a:ext cx="9332362" cy="8992064"/>
          </a:xfrm>
          <a:prstGeom prst="straightConnector1">
            <a:avLst/>
          </a:prstGeom>
          <a:noFill/>
          <a:ln w="50800" cap="flat" cmpd="sng">
            <a:solidFill>
              <a:srgbClr val="929292"/>
            </a:solidFill>
            <a:prstDash val="solid"/>
            <a:miter lim="400000"/>
            <a:headEnd type="none" w="sm" len="sm"/>
            <a:tailEnd type="none" w="sm" len="sm"/>
          </a:ln>
        </p:spPr>
      </p:cxnSp>
      <p:grpSp>
        <p:nvGrpSpPr>
          <p:cNvPr id="1108" name="Google Shape;1108;p75"/>
          <p:cNvGrpSpPr/>
          <p:nvPr/>
        </p:nvGrpSpPr>
        <p:grpSpPr>
          <a:xfrm>
            <a:off x="13636213" y="6503416"/>
            <a:ext cx="5176951" cy="709168"/>
            <a:chOff x="-38101" y="-518"/>
            <a:chExt cx="5176950" cy="709166"/>
          </a:xfrm>
        </p:grpSpPr>
        <p:sp>
          <p:nvSpPr>
            <p:cNvPr id="1109" name="Google Shape;1109;p75"/>
            <p:cNvSpPr txBox="1"/>
            <p:nvPr/>
          </p:nvSpPr>
          <p:spPr>
            <a:xfrm>
              <a:off x="1317164" y="-518"/>
              <a:ext cx="3821685" cy="7091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not super great</a:t>
              </a:r>
              <a:endParaRPr sz="1400" b="0" i="0" u="none" strike="noStrike" cap="none">
                <a:solidFill>
                  <a:srgbClr val="000000"/>
                </a:solidFill>
                <a:latin typeface="Arial"/>
                <a:ea typeface="Arial"/>
                <a:cs typeface="Arial"/>
                <a:sym typeface="Arial"/>
              </a:endParaRPr>
            </a:p>
          </p:txBody>
        </p:sp>
        <p:pic>
          <p:nvPicPr>
            <p:cNvPr id="1110" name="Google Shape;1110;p75" descr="Line Line"/>
            <p:cNvPicPr preferRelativeResize="0"/>
            <p:nvPr/>
          </p:nvPicPr>
          <p:blipFill rotWithShape="1">
            <a:blip r:embed="rId3">
              <a:alphaModFix/>
            </a:blip>
            <a:srcRect/>
            <a:stretch/>
          </p:blipFill>
          <p:spPr>
            <a:xfrm rot="10800000">
              <a:off x="-38101" y="198068"/>
              <a:ext cx="1156108" cy="311994"/>
            </a:xfrm>
            <a:prstGeom prst="rect">
              <a:avLst/>
            </a:prstGeom>
            <a:noFill/>
            <a:ln>
              <a:noFill/>
            </a:ln>
          </p:spPr>
        </p:pic>
      </p:grpSp>
      <p:sp>
        <p:nvSpPr>
          <p:cNvPr id="1111" name="Google Shape;1111;p75"/>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112" name="Google Shape;1112;p75"/>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113" name="Google Shape;1113;p75"/>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114" name="Google Shape;1114;p75"/>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15" name="Google Shape;1115;p75"/>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16" name="Google Shape;1116;p75"/>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17" name="Google Shape;1117;p75"/>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18" name="Google Shape;1118;p75"/>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19" name="Google Shape;1119;p75"/>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0" name="Google Shape;1120;p75"/>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1" name="Google Shape;1121;p75"/>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2" name="Google Shape;1122;p75"/>
          <p:cNvSpPr/>
          <p:nvPr/>
        </p:nvSpPr>
        <p:spPr>
          <a:xfrm>
            <a:off x="16180240"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3" name="Google Shape;1123;p75"/>
          <p:cNvSpPr/>
          <p:nvPr/>
        </p:nvSpPr>
        <p:spPr>
          <a:xfrm>
            <a:off x="17221973"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4" name="Google Shape;1124;p75"/>
          <p:cNvSpPr/>
          <p:nvPr/>
        </p:nvSpPr>
        <p:spPr>
          <a:xfrm>
            <a:off x="16307240"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5" name="Google Shape;1125;p75"/>
          <p:cNvSpPr/>
          <p:nvPr/>
        </p:nvSpPr>
        <p:spPr>
          <a:xfrm>
            <a:off x="16713807"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6" name="Google Shape;1126;p75"/>
          <p:cNvSpPr/>
          <p:nvPr/>
        </p:nvSpPr>
        <p:spPr>
          <a:xfrm>
            <a:off x="16840807"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7" name="Google Shape;1127;p75"/>
          <p:cNvSpPr/>
          <p:nvPr/>
        </p:nvSpPr>
        <p:spPr>
          <a:xfrm>
            <a:off x="17374373"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8" name="Google Shape;1128;p75"/>
          <p:cNvSpPr/>
          <p:nvPr/>
        </p:nvSpPr>
        <p:spPr>
          <a:xfrm>
            <a:off x="17614478"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29" name="Google Shape;1129;p75"/>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76"/>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77</a:t>
            </a:fld>
            <a:endParaRPr/>
          </a:p>
        </p:txBody>
      </p:sp>
      <p:cxnSp>
        <p:nvCxnSpPr>
          <p:cNvPr id="1135" name="Google Shape;1135;p76"/>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136" name="Google Shape;1136;p76"/>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cxnSp>
        <p:nvCxnSpPr>
          <p:cNvPr id="1137" name="Google Shape;1137;p76"/>
          <p:cNvCxnSpPr/>
          <p:nvPr/>
        </p:nvCxnSpPr>
        <p:spPr>
          <a:xfrm rot="10800000" flipH="1">
            <a:off x="7906286" y="2071720"/>
            <a:ext cx="9332362" cy="8992064"/>
          </a:xfrm>
          <a:prstGeom prst="straightConnector1">
            <a:avLst/>
          </a:prstGeom>
          <a:noFill/>
          <a:ln w="50800" cap="flat" cmpd="sng">
            <a:solidFill>
              <a:srgbClr val="929292"/>
            </a:solidFill>
            <a:prstDash val="solid"/>
            <a:miter lim="400000"/>
            <a:headEnd type="none" w="sm" len="sm"/>
            <a:tailEnd type="none" w="sm" len="sm"/>
          </a:ln>
        </p:spPr>
      </p:cxnSp>
      <p:grpSp>
        <p:nvGrpSpPr>
          <p:cNvPr id="1138" name="Google Shape;1138;p76"/>
          <p:cNvGrpSpPr/>
          <p:nvPr/>
        </p:nvGrpSpPr>
        <p:grpSpPr>
          <a:xfrm>
            <a:off x="13659504" y="5754900"/>
            <a:ext cx="2511373" cy="718145"/>
            <a:chOff x="-38101" y="-5006"/>
            <a:chExt cx="2511373" cy="718143"/>
          </a:xfrm>
        </p:grpSpPr>
        <p:sp>
          <p:nvSpPr>
            <p:cNvPr id="1139" name="Google Shape;1139;p76"/>
            <p:cNvSpPr txBox="1"/>
            <p:nvPr/>
          </p:nvSpPr>
          <p:spPr>
            <a:xfrm>
              <a:off x="1317164" y="-5006"/>
              <a:ext cx="1156108" cy="71814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0.5</a:t>
              </a:r>
              <a:endParaRPr sz="1400" b="0" i="0" u="none" strike="noStrike" cap="none">
                <a:solidFill>
                  <a:srgbClr val="000000"/>
                </a:solidFill>
                <a:latin typeface="Arial"/>
                <a:ea typeface="Arial"/>
                <a:cs typeface="Arial"/>
                <a:sym typeface="Arial"/>
              </a:endParaRPr>
            </a:p>
          </p:txBody>
        </p:sp>
        <p:pic>
          <p:nvPicPr>
            <p:cNvPr id="1140" name="Google Shape;1140;p76" descr="Line Line"/>
            <p:cNvPicPr preferRelativeResize="0"/>
            <p:nvPr/>
          </p:nvPicPr>
          <p:blipFill rotWithShape="1">
            <a:blip r:embed="rId3">
              <a:alphaModFix/>
            </a:blip>
            <a:srcRect/>
            <a:stretch/>
          </p:blipFill>
          <p:spPr>
            <a:xfrm rot="10800000">
              <a:off x="-38101" y="198068"/>
              <a:ext cx="1156108" cy="311994"/>
            </a:xfrm>
            <a:prstGeom prst="rect">
              <a:avLst/>
            </a:prstGeom>
            <a:noFill/>
            <a:ln>
              <a:noFill/>
            </a:ln>
          </p:spPr>
        </p:pic>
      </p:grpSp>
      <p:sp>
        <p:nvSpPr>
          <p:cNvPr id="1141" name="Google Shape;1141;p76"/>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142" name="Google Shape;1142;p76"/>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143" name="Google Shape;1143;p76"/>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144" name="Google Shape;1144;p76"/>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45" name="Google Shape;1145;p76"/>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46" name="Google Shape;1146;p76"/>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47" name="Google Shape;1147;p76"/>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48" name="Google Shape;1148;p76"/>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49" name="Google Shape;1149;p76"/>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0" name="Google Shape;1150;p76"/>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1" name="Google Shape;1151;p76"/>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2" name="Google Shape;1152;p76"/>
          <p:cNvSpPr/>
          <p:nvPr/>
        </p:nvSpPr>
        <p:spPr>
          <a:xfrm>
            <a:off x="16180240"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3" name="Google Shape;1153;p76"/>
          <p:cNvSpPr/>
          <p:nvPr/>
        </p:nvSpPr>
        <p:spPr>
          <a:xfrm>
            <a:off x="17221973"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4" name="Google Shape;1154;p76"/>
          <p:cNvSpPr/>
          <p:nvPr/>
        </p:nvSpPr>
        <p:spPr>
          <a:xfrm>
            <a:off x="16307240"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5" name="Google Shape;1155;p76"/>
          <p:cNvSpPr/>
          <p:nvPr/>
        </p:nvSpPr>
        <p:spPr>
          <a:xfrm>
            <a:off x="16713807"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6" name="Google Shape;1156;p76"/>
          <p:cNvSpPr/>
          <p:nvPr/>
        </p:nvSpPr>
        <p:spPr>
          <a:xfrm>
            <a:off x="16840807"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7" name="Google Shape;1157;p76"/>
          <p:cNvSpPr/>
          <p:nvPr/>
        </p:nvSpPr>
        <p:spPr>
          <a:xfrm>
            <a:off x="17374373"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8" name="Google Shape;1158;p76"/>
          <p:cNvSpPr/>
          <p:nvPr/>
        </p:nvSpPr>
        <p:spPr>
          <a:xfrm>
            <a:off x="17614478"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59" name="Google Shape;1159;p76"/>
          <p:cNvSpPr/>
          <p:nvPr/>
        </p:nvSpPr>
        <p:spPr>
          <a:xfrm>
            <a:off x="12935045" y="5947911"/>
            <a:ext cx="332125" cy="332125"/>
          </a:xfrm>
          <a:prstGeom prst="ellipse">
            <a:avLst/>
          </a:prstGeom>
          <a:solidFill>
            <a:srgbClr val="FFFF00"/>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60" name="Google Shape;1160;p76"/>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77"/>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78</a:t>
            </a:fld>
            <a:endParaRPr/>
          </a:p>
        </p:txBody>
      </p:sp>
      <p:cxnSp>
        <p:nvCxnSpPr>
          <p:cNvPr id="1166" name="Google Shape;1166;p77"/>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167" name="Google Shape;1167;p77"/>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cxnSp>
        <p:nvCxnSpPr>
          <p:cNvPr id="1168" name="Google Shape;1168;p77"/>
          <p:cNvCxnSpPr/>
          <p:nvPr/>
        </p:nvCxnSpPr>
        <p:spPr>
          <a:xfrm rot="10800000" flipH="1">
            <a:off x="7906286" y="2071720"/>
            <a:ext cx="9332362" cy="8992064"/>
          </a:xfrm>
          <a:prstGeom prst="straightConnector1">
            <a:avLst/>
          </a:prstGeom>
          <a:noFill/>
          <a:ln w="50800" cap="flat" cmpd="sng">
            <a:solidFill>
              <a:srgbClr val="929292"/>
            </a:solidFill>
            <a:prstDash val="solid"/>
            <a:miter lim="400000"/>
            <a:headEnd type="none" w="sm" len="sm"/>
            <a:tailEnd type="none" w="sm" len="sm"/>
          </a:ln>
        </p:spPr>
      </p:cxnSp>
      <p:grpSp>
        <p:nvGrpSpPr>
          <p:cNvPr id="1169" name="Google Shape;1169;p77"/>
          <p:cNvGrpSpPr/>
          <p:nvPr/>
        </p:nvGrpSpPr>
        <p:grpSpPr>
          <a:xfrm>
            <a:off x="19112653" y="561267"/>
            <a:ext cx="2126496" cy="718145"/>
            <a:chOff x="-38101" y="-10601"/>
            <a:chExt cx="2126496" cy="718143"/>
          </a:xfrm>
        </p:grpSpPr>
        <p:sp>
          <p:nvSpPr>
            <p:cNvPr id="1170" name="Google Shape;1170;p77"/>
            <p:cNvSpPr txBox="1"/>
            <p:nvPr/>
          </p:nvSpPr>
          <p:spPr>
            <a:xfrm>
              <a:off x="932287" y="-10601"/>
              <a:ext cx="1156108" cy="71814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2</a:t>
              </a:r>
              <a:endParaRPr sz="1400" i="0" u="none" strike="noStrike" cap="none">
                <a:solidFill>
                  <a:srgbClr val="000000"/>
                </a:solidFill>
                <a:latin typeface="Arial"/>
                <a:ea typeface="Arial"/>
                <a:cs typeface="Arial"/>
                <a:sym typeface="Arial"/>
              </a:endParaRPr>
            </a:p>
          </p:txBody>
        </p:sp>
        <p:pic>
          <p:nvPicPr>
            <p:cNvPr id="1171" name="Google Shape;1171;p77" descr="Line Line"/>
            <p:cNvPicPr preferRelativeResize="0"/>
            <p:nvPr/>
          </p:nvPicPr>
          <p:blipFill rotWithShape="1">
            <a:blip r:embed="rId3">
              <a:alphaModFix/>
            </a:blip>
            <a:srcRect/>
            <a:stretch/>
          </p:blipFill>
          <p:spPr>
            <a:xfrm rot="10800000">
              <a:off x="-38101" y="198068"/>
              <a:ext cx="1156108" cy="311994"/>
            </a:xfrm>
            <a:prstGeom prst="rect">
              <a:avLst/>
            </a:prstGeom>
            <a:noFill/>
            <a:ln>
              <a:noFill/>
            </a:ln>
          </p:spPr>
        </p:pic>
      </p:grpSp>
      <p:sp>
        <p:nvSpPr>
          <p:cNvPr id="1172" name="Google Shape;1172;p77"/>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i="0" u="none" strike="noStrike" cap="none">
                <a:solidFill>
                  <a:srgbClr val="5E5E5E"/>
                </a:solidFill>
                <a:latin typeface="Helvetica Neue"/>
                <a:ea typeface="Helvetica Neue"/>
                <a:cs typeface="Helvetica Neue"/>
                <a:sym typeface="Helvetica Neue"/>
              </a:rPr>
              <a:t>Red</a:t>
            </a:r>
            <a:endParaRPr sz="1400" i="0" u="none" strike="noStrike" cap="none">
              <a:solidFill>
                <a:srgbClr val="000000"/>
              </a:solidFill>
              <a:latin typeface="Arial"/>
              <a:ea typeface="Arial"/>
              <a:cs typeface="Arial"/>
              <a:sym typeface="Arial"/>
            </a:endParaRPr>
          </a:p>
        </p:txBody>
      </p:sp>
      <p:sp>
        <p:nvSpPr>
          <p:cNvPr id="1173" name="Google Shape;1173;p77"/>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i="0" u="none" strike="noStrike" cap="none">
                <a:solidFill>
                  <a:srgbClr val="5E5E5E"/>
                </a:solidFill>
                <a:latin typeface="Helvetica Neue"/>
                <a:ea typeface="Helvetica Neue"/>
                <a:cs typeface="Helvetica Neue"/>
                <a:sym typeface="Helvetica Neue"/>
              </a:rPr>
              <a:t>Acidity</a:t>
            </a:r>
            <a:endParaRPr sz="1400" i="0" u="none" strike="noStrike" cap="none">
              <a:solidFill>
                <a:srgbClr val="000000"/>
              </a:solidFill>
              <a:latin typeface="Arial"/>
              <a:ea typeface="Arial"/>
              <a:cs typeface="Arial"/>
              <a:sym typeface="Arial"/>
            </a:endParaRPr>
          </a:p>
        </p:txBody>
      </p:sp>
      <p:sp>
        <p:nvSpPr>
          <p:cNvPr id="1174" name="Google Shape;1174;p77"/>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i="0" u="none" strike="noStrike" cap="none">
                <a:solidFill>
                  <a:srgbClr val="5E5E5E"/>
                </a:solidFill>
                <a:latin typeface="Helvetica Neue"/>
                <a:ea typeface="Helvetica Neue"/>
                <a:cs typeface="Helvetica Neue"/>
                <a:sym typeface="Helvetica Neue"/>
              </a:rPr>
              <a:t>White</a:t>
            </a:r>
            <a:endParaRPr sz="1400" i="0" u="none" strike="noStrike" cap="none">
              <a:solidFill>
                <a:srgbClr val="000000"/>
              </a:solidFill>
              <a:latin typeface="Arial"/>
              <a:ea typeface="Arial"/>
              <a:cs typeface="Arial"/>
              <a:sym typeface="Arial"/>
            </a:endParaRPr>
          </a:p>
        </p:txBody>
      </p:sp>
      <p:sp>
        <p:nvSpPr>
          <p:cNvPr id="1175" name="Google Shape;1175;p77"/>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76" name="Google Shape;1176;p77"/>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77" name="Google Shape;1177;p77"/>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78" name="Google Shape;1178;p77"/>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79" name="Google Shape;1179;p77"/>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0" name="Google Shape;1180;p77"/>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1" name="Google Shape;1181;p77"/>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2" name="Google Shape;1182;p77"/>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3" name="Google Shape;1183;p77"/>
          <p:cNvSpPr/>
          <p:nvPr/>
        </p:nvSpPr>
        <p:spPr>
          <a:xfrm>
            <a:off x="16180240"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4" name="Google Shape;1184;p77"/>
          <p:cNvSpPr/>
          <p:nvPr/>
        </p:nvSpPr>
        <p:spPr>
          <a:xfrm>
            <a:off x="17221973"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5" name="Google Shape;1185;p77"/>
          <p:cNvSpPr/>
          <p:nvPr/>
        </p:nvSpPr>
        <p:spPr>
          <a:xfrm>
            <a:off x="16307240"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6" name="Google Shape;1186;p77"/>
          <p:cNvSpPr/>
          <p:nvPr/>
        </p:nvSpPr>
        <p:spPr>
          <a:xfrm>
            <a:off x="16713807"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7" name="Google Shape;1187;p77"/>
          <p:cNvSpPr/>
          <p:nvPr/>
        </p:nvSpPr>
        <p:spPr>
          <a:xfrm>
            <a:off x="16840807"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8" name="Google Shape;1188;p77"/>
          <p:cNvSpPr/>
          <p:nvPr/>
        </p:nvSpPr>
        <p:spPr>
          <a:xfrm>
            <a:off x="17374373"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89" name="Google Shape;1189;p77"/>
          <p:cNvSpPr/>
          <p:nvPr/>
        </p:nvSpPr>
        <p:spPr>
          <a:xfrm>
            <a:off x="17614478"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90" name="Google Shape;1190;p77"/>
          <p:cNvSpPr/>
          <p:nvPr/>
        </p:nvSpPr>
        <p:spPr>
          <a:xfrm>
            <a:off x="18388194" y="759873"/>
            <a:ext cx="332125" cy="332125"/>
          </a:xfrm>
          <a:prstGeom prst="ellipse">
            <a:avLst/>
          </a:prstGeom>
          <a:solidFill>
            <a:srgbClr val="FFFF00"/>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i="0" u="none" strike="noStrike" cap="none">
              <a:solidFill>
                <a:srgbClr val="FFFFFF"/>
              </a:solidFill>
              <a:latin typeface="Helvetica Neue"/>
              <a:ea typeface="Helvetica Neue"/>
              <a:cs typeface="Helvetica Neue"/>
              <a:sym typeface="Helvetica Neue"/>
            </a:endParaRPr>
          </a:p>
        </p:txBody>
      </p:sp>
      <p:sp>
        <p:nvSpPr>
          <p:cNvPr id="1191" name="Google Shape;1191;p77"/>
          <p:cNvSpPr txBox="1"/>
          <p:nvPr/>
        </p:nvSpPr>
        <p:spPr>
          <a:xfrm>
            <a:off x="533872" y="383738"/>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78"/>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79</a:t>
            </a:fld>
            <a:endParaRPr/>
          </a:p>
        </p:txBody>
      </p:sp>
      <p:cxnSp>
        <p:nvCxnSpPr>
          <p:cNvPr id="1197" name="Google Shape;1197;p78"/>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198" name="Google Shape;1198;p78"/>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cxnSp>
        <p:nvCxnSpPr>
          <p:cNvPr id="1199" name="Google Shape;1199;p78"/>
          <p:cNvCxnSpPr/>
          <p:nvPr/>
        </p:nvCxnSpPr>
        <p:spPr>
          <a:xfrm rot="10800000" flipH="1">
            <a:off x="7906286" y="2071720"/>
            <a:ext cx="9332362" cy="8992064"/>
          </a:xfrm>
          <a:prstGeom prst="straightConnector1">
            <a:avLst/>
          </a:prstGeom>
          <a:noFill/>
          <a:ln w="50800" cap="flat" cmpd="sng">
            <a:solidFill>
              <a:srgbClr val="929292"/>
            </a:solidFill>
            <a:prstDash val="solid"/>
            <a:miter lim="400000"/>
            <a:headEnd type="none" w="sm" len="sm"/>
            <a:tailEnd type="none" w="sm" len="sm"/>
          </a:ln>
        </p:spPr>
      </p:cxnSp>
      <p:sp>
        <p:nvSpPr>
          <p:cNvPr id="1200" name="Google Shape;1200;p78"/>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201" name="Google Shape;1201;p78"/>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202" name="Google Shape;1202;p78"/>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203" name="Google Shape;1203;p78"/>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04" name="Google Shape;1204;p78"/>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05" name="Google Shape;1205;p78"/>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06" name="Google Shape;1206;p78"/>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07" name="Google Shape;1207;p78"/>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08" name="Google Shape;1208;p78"/>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09" name="Google Shape;1209;p78"/>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0" name="Google Shape;1210;p78"/>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1" name="Google Shape;1211;p78"/>
          <p:cNvSpPr/>
          <p:nvPr/>
        </p:nvSpPr>
        <p:spPr>
          <a:xfrm>
            <a:off x="16180240"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2" name="Google Shape;1212;p78"/>
          <p:cNvSpPr/>
          <p:nvPr/>
        </p:nvSpPr>
        <p:spPr>
          <a:xfrm>
            <a:off x="17221973"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3" name="Google Shape;1213;p78"/>
          <p:cNvSpPr/>
          <p:nvPr/>
        </p:nvSpPr>
        <p:spPr>
          <a:xfrm>
            <a:off x="16307240"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4" name="Google Shape;1214;p78"/>
          <p:cNvSpPr/>
          <p:nvPr/>
        </p:nvSpPr>
        <p:spPr>
          <a:xfrm>
            <a:off x="16713807"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5" name="Google Shape;1215;p78"/>
          <p:cNvSpPr/>
          <p:nvPr/>
        </p:nvSpPr>
        <p:spPr>
          <a:xfrm>
            <a:off x="16840807"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6" name="Google Shape;1216;p78"/>
          <p:cNvSpPr/>
          <p:nvPr/>
        </p:nvSpPr>
        <p:spPr>
          <a:xfrm>
            <a:off x="17374373"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17" name="Google Shape;1217;p78"/>
          <p:cNvSpPr/>
          <p:nvPr/>
        </p:nvSpPr>
        <p:spPr>
          <a:xfrm>
            <a:off x="17614478"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1218" name="Google Shape;1218;p78"/>
          <p:cNvGrpSpPr/>
          <p:nvPr/>
        </p:nvGrpSpPr>
        <p:grpSpPr>
          <a:xfrm>
            <a:off x="7491562" y="11936963"/>
            <a:ext cx="2166421" cy="718145"/>
            <a:chOff x="-38101" y="-54881"/>
            <a:chExt cx="2166421" cy="718143"/>
          </a:xfrm>
        </p:grpSpPr>
        <p:sp>
          <p:nvSpPr>
            <p:cNvPr id="1219" name="Google Shape;1219;p78"/>
            <p:cNvSpPr txBox="1"/>
            <p:nvPr/>
          </p:nvSpPr>
          <p:spPr>
            <a:xfrm>
              <a:off x="972212" y="-54881"/>
              <a:ext cx="1156108" cy="71814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pic>
          <p:nvPicPr>
            <p:cNvPr id="1220" name="Google Shape;1220;p78" descr="Line Line"/>
            <p:cNvPicPr preferRelativeResize="0"/>
            <p:nvPr/>
          </p:nvPicPr>
          <p:blipFill rotWithShape="1">
            <a:blip r:embed="rId3">
              <a:alphaModFix/>
            </a:blip>
            <a:srcRect/>
            <a:stretch/>
          </p:blipFill>
          <p:spPr>
            <a:xfrm rot="10800000">
              <a:off x="-38101" y="198068"/>
              <a:ext cx="1156108" cy="311994"/>
            </a:xfrm>
            <a:prstGeom prst="rect">
              <a:avLst/>
            </a:prstGeom>
            <a:noFill/>
            <a:ln>
              <a:noFill/>
            </a:ln>
          </p:spPr>
        </p:pic>
      </p:grpSp>
      <p:sp>
        <p:nvSpPr>
          <p:cNvPr id="1221" name="Google Shape;1221;p78"/>
          <p:cNvSpPr/>
          <p:nvPr/>
        </p:nvSpPr>
        <p:spPr>
          <a:xfrm>
            <a:off x="6767103" y="12179849"/>
            <a:ext cx="332125" cy="332125"/>
          </a:xfrm>
          <a:prstGeom prst="ellipse">
            <a:avLst/>
          </a:prstGeom>
          <a:solidFill>
            <a:srgbClr val="FFFF00"/>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22" name="Google Shape;1222;p78"/>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a:solidFill>
                  <a:srgbClr val="00517F"/>
                </a:solidFill>
              </a:rPr>
              <a:t>AI Model Examples</a:t>
            </a:r>
            <a:endParaRPr>
              <a:solidFill>
                <a:srgbClr val="00517F"/>
              </a:solidFill>
            </a:endParaRPr>
          </a:p>
        </p:txBody>
      </p:sp>
      <p:sp>
        <p:nvSpPr>
          <p:cNvPr id="165" name="Google Shape;165;p8"/>
          <p:cNvSpPr txBox="1"/>
          <p:nvPr/>
        </p:nvSpPr>
        <p:spPr>
          <a:xfrm>
            <a:off x="4431554" y="6257071"/>
            <a:ext cx="12195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cat</a:t>
            </a:r>
            <a:endParaRPr sz="1400" b="0" i="0" u="none" strike="noStrike" cap="none">
              <a:solidFill>
                <a:srgbClr val="000000"/>
              </a:solidFill>
              <a:latin typeface="Arial"/>
              <a:ea typeface="Arial"/>
              <a:cs typeface="Arial"/>
              <a:sym typeface="Arial"/>
            </a:endParaRPr>
          </a:p>
        </p:txBody>
      </p:sp>
      <p:sp>
        <p:nvSpPr>
          <p:cNvPr id="166" name="Google Shape;166;p8"/>
          <p:cNvSpPr txBox="1"/>
          <p:nvPr/>
        </p:nvSpPr>
        <p:spPr>
          <a:xfrm>
            <a:off x="4257854" y="7702289"/>
            <a:ext cx="13401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dog</a:t>
            </a:r>
            <a:endParaRPr sz="1400" b="0" i="0" u="none" strike="noStrike" cap="none">
              <a:solidFill>
                <a:srgbClr val="000000"/>
              </a:solidFill>
              <a:latin typeface="Arial"/>
              <a:ea typeface="Arial"/>
              <a:cs typeface="Arial"/>
              <a:sym typeface="Arial"/>
            </a:endParaRPr>
          </a:p>
        </p:txBody>
      </p:sp>
      <p:cxnSp>
        <p:nvCxnSpPr>
          <p:cNvPr id="167" name="Google Shape;167;p8"/>
          <p:cNvCxnSpPr/>
          <p:nvPr/>
        </p:nvCxnSpPr>
        <p:spPr>
          <a:xfrm>
            <a:off x="5155999" y="9303533"/>
            <a:ext cx="1269900" cy="1269900"/>
          </a:xfrm>
          <a:prstGeom prst="straightConnector1">
            <a:avLst/>
          </a:prstGeom>
          <a:noFill/>
          <a:ln>
            <a:noFill/>
          </a:ln>
        </p:spPr>
      </p:cxnSp>
      <p:sp>
        <p:nvSpPr>
          <p:cNvPr id="168" name="Google Shape;168;p8"/>
          <p:cNvSpPr txBox="1"/>
          <p:nvPr/>
        </p:nvSpPr>
        <p:spPr>
          <a:xfrm>
            <a:off x="4089604" y="10375986"/>
            <a:ext cx="14355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tiger</a:t>
            </a:r>
            <a:endParaRPr sz="1400" b="0" i="0" u="none" strike="noStrike" cap="none">
              <a:solidFill>
                <a:srgbClr val="000000"/>
              </a:solidFill>
              <a:latin typeface="Arial"/>
              <a:ea typeface="Arial"/>
              <a:cs typeface="Arial"/>
              <a:sym typeface="Arial"/>
            </a:endParaRPr>
          </a:p>
        </p:txBody>
      </p:sp>
      <p:sp>
        <p:nvSpPr>
          <p:cNvPr id="169" name="Google Shape;169;p8"/>
          <p:cNvSpPr txBox="1"/>
          <p:nvPr/>
        </p:nvSpPr>
        <p:spPr>
          <a:xfrm>
            <a:off x="3567105" y="11772277"/>
            <a:ext cx="19563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chicken</a:t>
            </a:r>
            <a:endParaRPr sz="1400" b="0" i="0" u="none" strike="noStrike" cap="none">
              <a:solidFill>
                <a:srgbClr val="000000"/>
              </a:solidFill>
              <a:latin typeface="Arial"/>
              <a:ea typeface="Arial"/>
              <a:cs typeface="Arial"/>
              <a:sym typeface="Arial"/>
            </a:endParaRPr>
          </a:p>
        </p:txBody>
      </p:sp>
      <p:sp>
        <p:nvSpPr>
          <p:cNvPr id="170" name="Google Shape;170;p8"/>
          <p:cNvSpPr txBox="1"/>
          <p:nvPr/>
        </p:nvSpPr>
        <p:spPr>
          <a:xfrm>
            <a:off x="7296478" y="4893186"/>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171" name="Google Shape;171;p8"/>
          <p:cNvSpPr txBox="1"/>
          <p:nvPr/>
        </p:nvSpPr>
        <p:spPr>
          <a:xfrm>
            <a:off x="15625779" y="4893177"/>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172" name="Google Shape;172;p8"/>
          <p:cNvSpPr txBox="1"/>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8</a:t>
            </a:fld>
            <a:endParaRPr sz="1800" b="0" i="0" u="none" strike="noStrike" cap="none">
              <a:solidFill>
                <a:srgbClr val="000000"/>
              </a:solidFill>
              <a:latin typeface="Helvetica Neue"/>
              <a:ea typeface="Helvetica Neue"/>
              <a:cs typeface="Helvetica Neue"/>
              <a:sym typeface="Helvetica Neue"/>
            </a:endParaRPr>
          </a:p>
        </p:txBody>
      </p:sp>
      <p:sp>
        <p:nvSpPr>
          <p:cNvPr id="173" name="Google Shape;173;p8"/>
          <p:cNvSpPr txBox="1"/>
          <p:nvPr/>
        </p:nvSpPr>
        <p:spPr>
          <a:xfrm>
            <a:off x="4335454" y="9024367"/>
            <a:ext cx="13401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rabbit</a:t>
            </a:r>
            <a:r>
              <a:rPr lang="en-US" sz="2700" b="0" i="0" u="none" strike="noStrike" cap="none">
                <a:solidFill>
                  <a:srgbClr val="2E7115"/>
                </a:solidFill>
                <a:latin typeface="Helvetica Neue"/>
                <a:ea typeface="Helvetica Neue"/>
                <a:cs typeface="Helvetica Neue"/>
                <a:sym typeface="Helvetica Neue"/>
              </a:rPr>
              <a:t>!</a:t>
            </a:r>
            <a:endParaRPr sz="1400" b="0" i="0" u="none" strike="noStrike" cap="none">
              <a:solidFill>
                <a:srgbClr val="2E7115"/>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pic>
        <p:nvPicPr>
          <p:cNvPr id="1227" name="Google Shape;1227;p79"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228" name="Google Shape;1228;p79"/>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80</a:t>
            </a:fld>
            <a:endParaRPr/>
          </a:p>
        </p:txBody>
      </p:sp>
      <p:cxnSp>
        <p:nvCxnSpPr>
          <p:cNvPr id="1229" name="Google Shape;1229;p79"/>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230" name="Google Shape;1230;p79"/>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grpSp>
        <p:nvGrpSpPr>
          <p:cNvPr id="1231" name="Google Shape;1231;p79"/>
          <p:cNvGrpSpPr/>
          <p:nvPr/>
        </p:nvGrpSpPr>
        <p:grpSpPr>
          <a:xfrm>
            <a:off x="13636213" y="6503416"/>
            <a:ext cx="5791985" cy="709168"/>
            <a:chOff x="-38101" y="-518"/>
            <a:chExt cx="5791984" cy="709166"/>
          </a:xfrm>
        </p:grpSpPr>
        <p:sp>
          <p:nvSpPr>
            <p:cNvPr id="1232" name="Google Shape;1232;p79"/>
            <p:cNvSpPr txBox="1"/>
            <p:nvPr/>
          </p:nvSpPr>
          <p:spPr>
            <a:xfrm>
              <a:off x="1342410" y="-518"/>
              <a:ext cx="4411473" cy="7091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logistic functions!</a:t>
              </a:r>
              <a:endParaRPr sz="1400" b="0" i="0" u="none" strike="noStrike" cap="none">
                <a:solidFill>
                  <a:srgbClr val="000000"/>
                </a:solidFill>
                <a:latin typeface="Arial"/>
                <a:ea typeface="Arial"/>
                <a:cs typeface="Arial"/>
                <a:sym typeface="Arial"/>
              </a:endParaRPr>
            </a:p>
          </p:txBody>
        </p:sp>
        <p:pic>
          <p:nvPicPr>
            <p:cNvPr id="1233" name="Google Shape;1233;p79" descr="Line Line"/>
            <p:cNvPicPr preferRelativeResize="0"/>
            <p:nvPr/>
          </p:nvPicPr>
          <p:blipFill rotWithShape="1">
            <a:blip r:embed="rId4">
              <a:alphaModFix/>
            </a:blip>
            <a:srcRect/>
            <a:stretch/>
          </p:blipFill>
          <p:spPr>
            <a:xfrm rot="10800000">
              <a:off x="-38101" y="198068"/>
              <a:ext cx="1156108" cy="311994"/>
            </a:xfrm>
            <a:prstGeom prst="rect">
              <a:avLst/>
            </a:prstGeom>
            <a:noFill/>
            <a:ln>
              <a:noFill/>
            </a:ln>
          </p:spPr>
        </p:pic>
      </p:grpSp>
      <p:sp>
        <p:nvSpPr>
          <p:cNvPr id="1234" name="Google Shape;1234;p79"/>
          <p:cNvSpPr txBox="1"/>
          <p:nvPr/>
        </p:nvSpPr>
        <p:spPr>
          <a:xfrm>
            <a:off x="1161944" y="5497565"/>
            <a:ext cx="4166363" cy="12827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700"/>
              <a:buFont typeface="Helvetica Neue"/>
              <a:buNone/>
            </a:pPr>
            <a:endParaRPr sz="4700" b="0" i="0" u="none" strike="noStrike" cap="none">
              <a:solidFill>
                <a:srgbClr val="5E5E5E"/>
              </a:solidFill>
              <a:latin typeface="Helvetica Neue"/>
              <a:ea typeface="Helvetica Neue"/>
              <a:cs typeface="Helvetica Neue"/>
              <a:sym typeface="Helvetica Neue"/>
            </a:endParaRPr>
          </a:p>
        </p:txBody>
      </p:sp>
      <p:sp>
        <p:nvSpPr>
          <p:cNvPr id="1235" name="Google Shape;1235;p79"/>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236" name="Google Shape;1236;p79"/>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237" name="Google Shape;1237;p79"/>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238" name="Google Shape;1238;p79"/>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
                                        </p:tgtEl>
                                        <p:attrNameLst>
                                          <p:attrName>style.visibility</p:attrName>
                                        </p:attrNameLst>
                                      </p:cBhvr>
                                      <p:to>
                                        <p:strVal val="visible"/>
                                      </p:to>
                                    </p:set>
                                    <p:animEffect transition="in" filter="fade">
                                      <p:cBhvr>
                                        <p:cTn id="7" dur="500"/>
                                        <p:tgtEl>
                                          <p:spTgt spid="1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8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81</a:t>
            </a:fld>
            <a:endParaRPr/>
          </a:p>
        </p:txBody>
      </p:sp>
      <p:sp>
        <p:nvSpPr>
          <p:cNvPr id="1244" name="Google Shape;1244;p80"/>
          <p:cNvSpPr txBox="1"/>
          <p:nvPr/>
        </p:nvSpPr>
        <p:spPr>
          <a:xfrm>
            <a:off x="2749414" y="2171687"/>
            <a:ext cx="18885172" cy="9150248"/>
          </a:xfrm>
          <a:prstGeom prst="rect">
            <a:avLst/>
          </a:prstGeom>
          <a:blipFill rotWithShape="1">
            <a:blip r:embed="rId3">
              <a:alphaModFix/>
            </a:blip>
            <a:stretch>
              <a:fillRect l="-14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grpSp>
        <p:nvGrpSpPr>
          <p:cNvPr id="1245" name="Google Shape;1245;p80"/>
          <p:cNvGrpSpPr/>
          <p:nvPr/>
        </p:nvGrpSpPr>
        <p:grpSpPr>
          <a:xfrm>
            <a:off x="12856431" y="8543871"/>
            <a:ext cx="4411474" cy="2489806"/>
            <a:chOff x="-1349898" y="-2069408"/>
            <a:chExt cx="4411473" cy="2489800"/>
          </a:xfrm>
        </p:grpSpPr>
        <p:sp>
          <p:nvSpPr>
            <p:cNvPr id="1246" name="Google Shape;1246;p80"/>
            <p:cNvSpPr txBox="1"/>
            <p:nvPr/>
          </p:nvSpPr>
          <p:spPr>
            <a:xfrm>
              <a:off x="-1349898" y="-913303"/>
              <a:ext cx="4411473" cy="133369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our input features are here</a:t>
              </a:r>
              <a:endParaRPr sz="1400" b="0" i="0" u="none" strike="noStrike" cap="none">
                <a:solidFill>
                  <a:srgbClr val="000000"/>
                </a:solidFill>
                <a:latin typeface="Arial"/>
                <a:ea typeface="Arial"/>
                <a:cs typeface="Arial"/>
                <a:sym typeface="Arial"/>
              </a:endParaRPr>
            </a:p>
          </p:txBody>
        </p:sp>
        <p:pic>
          <p:nvPicPr>
            <p:cNvPr id="1247" name="Google Shape;1247;p80" descr="Line Line"/>
            <p:cNvPicPr preferRelativeResize="0"/>
            <p:nvPr/>
          </p:nvPicPr>
          <p:blipFill rotWithShape="1">
            <a:blip r:embed="rId4">
              <a:alphaModFix/>
            </a:blip>
            <a:srcRect/>
            <a:stretch/>
          </p:blipFill>
          <p:spPr>
            <a:xfrm rot="-5400000">
              <a:off x="277786" y="-1647353"/>
              <a:ext cx="1156105" cy="311995"/>
            </a:xfrm>
            <a:prstGeom prst="rect">
              <a:avLst/>
            </a:prstGeom>
            <a:noFill/>
            <a:ln>
              <a:noFill/>
            </a:ln>
          </p:spPr>
        </p:pic>
      </p:grpSp>
      <p:sp>
        <p:nvSpPr>
          <p:cNvPr id="1248" name="Google Shape;1248;p80"/>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5"/>
                                        </p:tgtEl>
                                        <p:attrNameLst>
                                          <p:attrName>style.visibility</p:attrName>
                                        </p:attrNameLst>
                                      </p:cBhvr>
                                      <p:to>
                                        <p:strVal val="visible"/>
                                      </p:to>
                                    </p:set>
                                    <p:animEffect transition="in" filter="fade">
                                      <p:cBhvr>
                                        <p:cTn id="7" dur="500"/>
                                        <p:tgtEl>
                                          <p:spTgt spid="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pic>
        <p:nvPicPr>
          <p:cNvPr id="1253" name="Google Shape;1253;p81"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254" name="Google Shape;1254;p81"/>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82</a:t>
            </a:fld>
            <a:endParaRPr/>
          </a:p>
        </p:txBody>
      </p:sp>
      <p:cxnSp>
        <p:nvCxnSpPr>
          <p:cNvPr id="1255" name="Google Shape;1255;p81"/>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256" name="Google Shape;1256;p81"/>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257" name="Google Shape;1257;p81"/>
          <p:cNvSpPr txBox="1"/>
          <p:nvPr/>
        </p:nvSpPr>
        <p:spPr>
          <a:xfrm>
            <a:off x="1161944" y="5497565"/>
            <a:ext cx="4166363" cy="12827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700"/>
              <a:buFont typeface="Helvetica Neue"/>
              <a:buNone/>
            </a:pPr>
            <a:endParaRPr sz="4700" b="0" i="0" u="none" strike="noStrike" cap="none">
              <a:solidFill>
                <a:srgbClr val="5E5E5E"/>
              </a:solidFill>
              <a:latin typeface="Helvetica Neue"/>
              <a:ea typeface="Helvetica Neue"/>
              <a:cs typeface="Helvetica Neue"/>
              <a:sym typeface="Helvetica Neue"/>
            </a:endParaRPr>
          </a:p>
        </p:txBody>
      </p:sp>
      <p:sp>
        <p:nvSpPr>
          <p:cNvPr id="1258" name="Google Shape;1258;p81"/>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259" name="Google Shape;1259;p81"/>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260" name="Google Shape;1260;p81"/>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cxnSp>
        <p:nvCxnSpPr>
          <p:cNvPr id="1261" name="Google Shape;1261;p81"/>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262" name="Google Shape;1262;p81"/>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263" name="Google Shape;1263;p81"/>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64" name="Google Shape;1264;p81"/>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65" name="Google Shape;1265;p81"/>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66" name="Google Shape;1266;p81"/>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67" name="Google Shape;1267;p81"/>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68" name="Google Shape;1268;p81"/>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69" name="Google Shape;1269;p81"/>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0" name="Google Shape;1270;p81"/>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1" name="Google Shape;1271;p81"/>
          <p:cNvSpPr/>
          <p:nvPr/>
        </p:nvSpPr>
        <p:spPr>
          <a:xfrm>
            <a:off x="17244269"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2" name="Google Shape;1272;p81"/>
          <p:cNvSpPr/>
          <p:nvPr/>
        </p:nvSpPr>
        <p:spPr>
          <a:xfrm>
            <a:off x="18286002"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3" name="Google Shape;1273;p81"/>
          <p:cNvSpPr/>
          <p:nvPr/>
        </p:nvSpPr>
        <p:spPr>
          <a:xfrm>
            <a:off x="17371269"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4" name="Google Shape;1274;p81"/>
          <p:cNvSpPr/>
          <p:nvPr/>
        </p:nvSpPr>
        <p:spPr>
          <a:xfrm>
            <a:off x="17777836"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5" name="Google Shape;1275;p81"/>
          <p:cNvSpPr/>
          <p:nvPr/>
        </p:nvSpPr>
        <p:spPr>
          <a:xfrm>
            <a:off x="17904836"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6" name="Google Shape;1276;p81"/>
          <p:cNvSpPr/>
          <p:nvPr/>
        </p:nvSpPr>
        <p:spPr>
          <a:xfrm>
            <a:off x="18438402"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7" name="Google Shape;1277;p81"/>
          <p:cNvSpPr/>
          <p:nvPr/>
        </p:nvSpPr>
        <p:spPr>
          <a:xfrm>
            <a:off x="18678507"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78" name="Google Shape;1278;p81"/>
          <p:cNvSpPr/>
          <p:nvPr/>
        </p:nvSpPr>
        <p:spPr>
          <a:xfrm>
            <a:off x="7182395" y="9214555"/>
            <a:ext cx="4738056" cy="1614432"/>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9" name="Google Shape;1279;p81"/>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pic>
        <p:nvPicPr>
          <p:cNvPr id="1284" name="Google Shape;1284;p82"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285" name="Google Shape;1285;p82"/>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83</a:t>
            </a:fld>
            <a:endParaRPr/>
          </a:p>
        </p:txBody>
      </p:sp>
      <p:cxnSp>
        <p:nvCxnSpPr>
          <p:cNvPr id="1286" name="Google Shape;1286;p82"/>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287" name="Google Shape;1287;p82"/>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288" name="Google Shape;1288;p82"/>
          <p:cNvSpPr txBox="1"/>
          <p:nvPr/>
        </p:nvSpPr>
        <p:spPr>
          <a:xfrm>
            <a:off x="1161944" y="5497565"/>
            <a:ext cx="4166363" cy="12827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700"/>
              <a:buFont typeface="Helvetica Neue"/>
              <a:buNone/>
            </a:pPr>
            <a:endParaRPr sz="4700" b="0" i="0" u="none" strike="noStrike" cap="none">
              <a:solidFill>
                <a:srgbClr val="5E5E5E"/>
              </a:solidFill>
              <a:latin typeface="Helvetica Neue"/>
              <a:ea typeface="Helvetica Neue"/>
              <a:cs typeface="Helvetica Neue"/>
              <a:sym typeface="Helvetica Neue"/>
            </a:endParaRPr>
          </a:p>
        </p:txBody>
      </p:sp>
      <p:sp>
        <p:nvSpPr>
          <p:cNvPr id="1289" name="Google Shape;1289;p82"/>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290" name="Google Shape;1290;p82"/>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291" name="Google Shape;1291;p82"/>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cxnSp>
        <p:nvCxnSpPr>
          <p:cNvPr id="1292" name="Google Shape;1292;p82"/>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293" name="Google Shape;1293;p82"/>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294" name="Google Shape;1294;p82"/>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95" name="Google Shape;1295;p82"/>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96" name="Google Shape;1296;p82"/>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97" name="Google Shape;1297;p82"/>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98" name="Google Shape;1298;p82"/>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99" name="Google Shape;1299;p82"/>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0" name="Google Shape;1300;p82"/>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1" name="Google Shape;1301;p82"/>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2" name="Google Shape;1302;p82"/>
          <p:cNvSpPr/>
          <p:nvPr/>
        </p:nvSpPr>
        <p:spPr>
          <a:xfrm>
            <a:off x="17244269"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3" name="Google Shape;1303;p82"/>
          <p:cNvSpPr/>
          <p:nvPr/>
        </p:nvSpPr>
        <p:spPr>
          <a:xfrm>
            <a:off x="18286002"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4" name="Google Shape;1304;p82"/>
          <p:cNvSpPr/>
          <p:nvPr/>
        </p:nvSpPr>
        <p:spPr>
          <a:xfrm>
            <a:off x="17371269"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5" name="Google Shape;1305;p82"/>
          <p:cNvSpPr/>
          <p:nvPr/>
        </p:nvSpPr>
        <p:spPr>
          <a:xfrm>
            <a:off x="17777836"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6" name="Google Shape;1306;p82"/>
          <p:cNvSpPr/>
          <p:nvPr/>
        </p:nvSpPr>
        <p:spPr>
          <a:xfrm>
            <a:off x="17904836"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7" name="Google Shape;1307;p82"/>
          <p:cNvSpPr/>
          <p:nvPr/>
        </p:nvSpPr>
        <p:spPr>
          <a:xfrm>
            <a:off x="18438402"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8" name="Google Shape;1308;p82"/>
          <p:cNvSpPr/>
          <p:nvPr/>
        </p:nvSpPr>
        <p:spPr>
          <a:xfrm>
            <a:off x="18678507"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09" name="Google Shape;1309;p82"/>
          <p:cNvSpPr/>
          <p:nvPr/>
        </p:nvSpPr>
        <p:spPr>
          <a:xfrm>
            <a:off x="15323509" y="1737350"/>
            <a:ext cx="4738056" cy="1614432"/>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0" name="Google Shape;1310;p82"/>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1315" name="Google Shape;1315;p83"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316" name="Google Shape;1316;p83"/>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84</a:t>
            </a:fld>
            <a:endParaRPr/>
          </a:p>
        </p:txBody>
      </p:sp>
      <p:cxnSp>
        <p:nvCxnSpPr>
          <p:cNvPr id="1317" name="Google Shape;1317;p83"/>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18" name="Google Shape;1318;p83"/>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19" name="Google Shape;1319;p83"/>
          <p:cNvSpPr txBox="1"/>
          <p:nvPr/>
        </p:nvSpPr>
        <p:spPr>
          <a:xfrm>
            <a:off x="1161944" y="5497565"/>
            <a:ext cx="4166363" cy="12827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700"/>
              <a:buFont typeface="Helvetica Neue"/>
              <a:buNone/>
            </a:pPr>
            <a:endParaRPr sz="4700" b="0" i="0" u="none" strike="noStrike" cap="none">
              <a:solidFill>
                <a:srgbClr val="5E5E5E"/>
              </a:solidFill>
              <a:latin typeface="Helvetica Neue"/>
              <a:ea typeface="Helvetica Neue"/>
              <a:cs typeface="Helvetica Neue"/>
              <a:sym typeface="Helvetica Neue"/>
            </a:endParaRPr>
          </a:p>
        </p:txBody>
      </p:sp>
      <p:sp>
        <p:nvSpPr>
          <p:cNvPr id="1320" name="Google Shape;1320;p83"/>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21" name="Google Shape;1321;p83"/>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322" name="Google Shape;1322;p83"/>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cxnSp>
        <p:nvCxnSpPr>
          <p:cNvPr id="1323" name="Google Shape;1323;p83"/>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24" name="Google Shape;1324;p83"/>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25" name="Google Shape;1325;p83"/>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6" name="Google Shape;1326;p83"/>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7" name="Google Shape;1327;p83"/>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8" name="Google Shape;1328;p83"/>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9" name="Google Shape;1329;p83"/>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0" name="Google Shape;1330;p83"/>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1" name="Google Shape;1331;p83"/>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2" name="Google Shape;1332;p83"/>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3" name="Google Shape;1333;p83"/>
          <p:cNvSpPr/>
          <p:nvPr/>
        </p:nvSpPr>
        <p:spPr>
          <a:xfrm>
            <a:off x="17244269"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4" name="Google Shape;1334;p83"/>
          <p:cNvSpPr/>
          <p:nvPr/>
        </p:nvSpPr>
        <p:spPr>
          <a:xfrm>
            <a:off x="18286002"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5" name="Google Shape;1335;p83"/>
          <p:cNvSpPr/>
          <p:nvPr/>
        </p:nvSpPr>
        <p:spPr>
          <a:xfrm>
            <a:off x="17371269"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6" name="Google Shape;1336;p83"/>
          <p:cNvSpPr/>
          <p:nvPr/>
        </p:nvSpPr>
        <p:spPr>
          <a:xfrm>
            <a:off x="17777836"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7" name="Google Shape;1337;p83"/>
          <p:cNvSpPr/>
          <p:nvPr/>
        </p:nvSpPr>
        <p:spPr>
          <a:xfrm>
            <a:off x="17904836"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8" name="Google Shape;1338;p83"/>
          <p:cNvSpPr/>
          <p:nvPr/>
        </p:nvSpPr>
        <p:spPr>
          <a:xfrm>
            <a:off x="18438402"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9" name="Google Shape;1339;p83"/>
          <p:cNvSpPr/>
          <p:nvPr/>
        </p:nvSpPr>
        <p:spPr>
          <a:xfrm>
            <a:off x="18678507"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40" name="Google Shape;1340;p83"/>
          <p:cNvSpPr/>
          <p:nvPr/>
        </p:nvSpPr>
        <p:spPr>
          <a:xfrm>
            <a:off x="11148729" y="1884793"/>
            <a:ext cx="4738056" cy="9176448"/>
          </a:xfrm>
          <a:prstGeom prst="rect">
            <a:avLst/>
          </a:prstGeom>
          <a:solidFill>
            <a:srgbClr val="9F9F9F">
              <a:alpha val="4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1" name="Google Shape;1341;p83"/>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pic>
        <p:nvPicPr>
          <p:cNvPr id="1346" name="Google Shape;1346;p84"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347" name="Google Shape;1347;p84"/>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85</a:t>
            </a:fld>
            <a:endParaRPr/>
          </a:p>
        </p:txBody>
      </p:sp>
      <p:cxnSp>
        <p:nvCxnSpPr>
          <p:cNvPr id="1348" name="Google Shape;1348;p84"/>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49" name="Google Shape;1349;p84"/>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50" name="Google Shape;1350;p84"/>
          <p:cNvSpPr txBox="1"/>
          <p:nvPr/>
        </p:nvSpPr>
        <p:spPr>
          <a:xfrm>
            <a:off x="1161944" y="5497565"/>
            <a:ext cx="4166363" cy="12827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700"/>
              <a:buFont typeface="Helvetica Neue"/>
              <a:buNone/>
            </a:pPr>
            <a:endParaRPr sz="4700" b="0" i="0" u="none" strike="noStrike" cap="none">
              <a:solidFill>
                <a:srgbClr val="5E5E5E"/>
              </a:solidFill>
              <a:latin typeface="Helvetica Neue"/>
              <a:ea typeface="Helvetica Neue"/>
              <a:cs typeface="Helvetica Neue"/>
              <a:sym typeface="Helvetica Neue"/>
            </a:endParaRPr>
          </a:p>
        </p:txBody>
      </p:sp>
      <p:sp>
        <p:nvSpPr>
          <p:cNvPr id="1351" name="Google Shape;1351;p84"/>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52" name="Google Shape;1352;p84"/>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353" name="Google Shape;1353;p84"/>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cxnSp>
        <p:nvCxnSpPr>
          <p:cNvPr id="1354" name="Google Shape;1354;p84"/>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55" name="Google Shape;1355;p84"/>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56" name="Google Shape;1356;p84"/>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57" name="Google Shape;1357;p84"/>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58" name="Google Shape;1358;p84"/>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59" name="Google Shape;1359;p84"/>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0" name="Google Shape;1360;p84"/>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1" name="Google Shape;1361;p84"/>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2" name="Google Shape;1362;p84"/>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3" name="Google Shape;1363;p84"/>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4" name="Google Shape;1364;p84"/>
          <p:cNvSpPr/>
          <p:nvPr/>
        </p:nvSpPr>
        <p:spPr>
          <a:xfrm>
            <a:off x="17244269"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5" name="Google Shape;1365;p84"/>
          <p:cNvSpPr/>
          <p:nvPr/>
        </p:nvSpPr>
        <p:spPr>
          <a:xfrm>
            <a:off x="18286002"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6" name="Google Shape;1366;p84"/>
          <p:cNvSpPr/>
          <p:nvPr/>
        </p:nvSpPr>
        <p:spPr>
          <a:xfrm>
            <a:off x="17371269"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7" name="Google Shape;1367;p84"/>
          <p:cNvSpPr/>
          <p:nvPr/>
        </p:nvSpPr>
        <p:spPr>
          <a:xfrm>
            <a:off x="17777836"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8" name="Google Shape;1368;p84"/>
          <p:cNvSpPr/>
          <p:nvPr/>
        </p:nvSpPr>
        <p:spPr>
          <a:xfrm>
            <a:off x="17904836"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9" name="Google Shape;1369;p84"/>
          <p:cNvSpPr/>
          <p:nvPr/>
        </p:nvSpPr>
        <p:spPr>
          <a:xfrm>
            <a:off x="18438402"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70" name="Google Shape;1370;p84"/>
          <p:cNvSpPr/>
          <p:nvPr/>
        </p:nvSpPr>
        <p:spPr>
          <a:xfrm>
            <a:off x="18678507"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371" name="Google Shape;1371;p84"/>
          <p:cNvCxnSpPr/>
          <p:nvPr/>
        </p:nvCxnSpPr>
        <p:spPr>
          <a:xfrm>
            <a:off x="13217236" y="1949242"/>
            <a:ext cx="0" cy="9112008"/>
          </a:xfrm>
          <a:prstGeom prst="straightConnector1">
            <a:avLst/>
          </a:prstGeom>
          <a:noFill/>
          <a:ln w="57150" cap="flat" cmpd="sng">
            <a:solidFill>
              <a:srgbClr val="FD5D47"/>
            </a:solidFill>
            <a:prstDash val="solid"/>
            <a:round/>
            <a:headEnd type="none" w="sm" len="sm"/>
            <a:tailEnd type="none" w="sm" len="sm"/>
          </a:ln>
        </p:spPr>
      </p:cxnSp>
      <p:grpSp>
        <p:nvGrpSpPr>
          <p:cNvPr id="1372" name="Google Shape;1372;p84"/>
          <p:cNvGrpSpPr/>
          <p:nvPr/>
        </p:nvGrpSpPr>
        <p:grpSpPr>
          <a:xfrm>
            <a:off x="13438405" y="7132525"/>
            <a:ext cx="6468423" cy="718145"/>
            <a:chOff x="-452040" y="-3480750"/>
            <a:chExt cx="6468422" cy="718143"/>
          </a:xfrm>
        </p:grpSpPr>
        <p:sp>
          <p:nvSpPr>
            <p:cNvPr id="1373" name="Google Shape;1373;p84"/>
            <p:cNvSpPr txBox="1"/>
            <p:nvPr/>
          </p:nvSpPr>
          <p:spPr>
            <a:xfrm>
              <a:off x="691264" y="-3480750"/>
              <a:ext cx="5325118" cy="71814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Probability threshold</a:t>
              </a:r>
              <a:endParaRPr sz="1400" b="0" i="0" u="none" strike="noStrike" cap="none">
                <a:solidFill>
                  <a:srgbClr val="000000"/>
                </a:solidFill>
                <a:latin typeface="Arial"/>
                <a:ea typeface="Arial"/>
                <a:cs typeface="Arial"/>
                <a:sym typeface="Arial"/>
              </a:endParaRPr>
            </a:p>
          </p:txBody>
        </p:sp>
        <p:pic>
          <p:nvPicPr>
            <p:cNvPr id="1374" name="Google Shape;1374;p84" descr="Line Line"/>
            <p:cNvPicPr preferRelativeResize="0"/>
            <p:nvPr/>
          </p:nvPicPr>
          <p:blipFill rotWithShape="1">
            <a:blip r:embed="rId4">
              <a:alphaModFix/>
            </a:blip>
            <a:srcRect/>
            <a:stretch/>
          </p:blipFill>
          <p:spPr>
            <a:xfrm rot="10800000">
              <a:off x="-452040" y="-3244425"/>
              <a:ext cx="1156108" cy="311994"/>
            </a:xfrm>
            <a:prstGeom prst="rect">
              <a:avLst/>
            </a:prstGeom>
            <a:noFill/>
            <a:ln>
              <a:noFill/>
            </a:ln>
          </p:spPr>
        </p:pic>
      </p:grpSp>
      <p:sp>
        <p:nvSpPr>
          <p:cNvPr id="1375" name="Google Shape;1375;p84"/>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pic>
        <p:nvPicPr>
          <p:cNvPr id="1380" name="Google Shape;1380;p85" descr="pasted-image.png"/>
          <p:cNvPicPr preferRelativeResize="0"/>
          <p:nvPr/>
        </p:nvPicPr>
        <p:blipFill rotWithShape="1">
          <a:blip r:embed="rId3">
            <a:alphaModFix/>
          </a:blip>
          <a:srcRect l="2045" r="5260"/>
          <a:stretch/>
        </p:blipFill>
        <p:spPr>
          <a:xfrm>
            <a:off x="7163346" y="562642"/>
            <a:ext cx="12073953" cy="11050933"/>
          </a:xfrm>
          <a:prstGeom prst="rect">
            <a:avLst/>
          </a:prstGeom>
          <a:noFill/>
          <a:ln>
            <a:noFill/>
          </a:ln>
        </p:spPr>
      </p:pic>
      <p:sp>
        <p:nvSpPr>
          <p:cNvPr id="1381" name="Google Shape;1381;p85"/>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86</a:t>
            </a:fld>
            <a:endParaRPr/>
          </a:p>
        </p:txBody>
      </p:sp>
      <p:cxnSp>
        <p:nvCxnSpPr>
          <p:cNvPr id="1382" name="Google Shape;1382;p85"/>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83" name="Google Shape;1383;p85"/>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84" name="Google Shape;1384;p85"/>
          <p:cNvSpPr txBox="1"/>
          <p:nvPr/>
        </p:nvSpPr>
        <p:spPr>
          <a:xfrm>
            <a:off x="1161944" y="5497565"/>
            <a:ext cx="4166363" cy="12827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700"/>
              <a:buFont typeface="Helvetica Neue"/>
              <a:buNone/>
            </a:pPr>
            <a:endParaRPr sz="4700" b="0" i="0" u="none" strike="noStrike" cap="none">
              <a:solidFill>
                <a:srgbClr val="5E5E5E"/>
              </a:solidFill>
              <a:latin typeface="Helvetica Neue"/>
              <a:ea typeface="Helvetica Neue"/>
              <a:cs typeface="Helvetica Neue"/>
              <a:sym typeface="Helvetica Neue"/>
            </a:endParaRPr>
          </a:p>
        </p:txBody>
      </p:sp>
      <p:sp>
        <p:nvSpPr>
          <p:cNvPr id="1385" name="Google Shape;1385;p85"/>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86" name="Google Shape;1386;p85"/>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387" name="Google Shape;1387;p85"/>
          <p:cNvSpPr txBox="1"/>
          <p:nvPr/>
        </p:nvSpPr>
        <p:spPr>
          <a:xfrm>
            <a:off x="6020767" y="10135663"/>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cxnSp>
        <p:nvCxnSpPr>
          <p:cNvPr id="1388" name="Google Shape;1388;p85"/>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89" name="Google Shape;1389;p85"/>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90" name="Google Shape;1390;p85"/>
          <p:cNvSpPr/>
          <p:nvPr/>
        </p:nvSpPr>
        <p:spPr>
          <a:xfrm>
            <a:off x="8104222" y="99466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1" name="Google Shape;1391;p85"/>
          <p:cNvSpPr/>
          <p:nvPr/>
        </p:nvSpPr>
        <p:spPr>
          <a:xfrm>
            <a:off x="8451040" y="99439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2" name="Google Shape;1392;p85"/>
          <p:cNvSpPr/>
          <p:nvPr/>
        </p:nvSpPr>
        <p:spPr>
          <a:xfrm>
            <a:off x="8957929"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3" name="Google Shape;1393;p85"/>
          <p:cNvSpPr/>
          <p:nvPr/>
        </p:nvSpPr>
        <p:spPr>
          <a:xfrm>
            <a:off x="8830929" y="99391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4" name="Google Shape;1394;p85"/>
          <p:cNvSpPr/>
          <p:nvPr/>
        </p:nvSpPr>
        <p:spPr>
          <a:xfrm>
            <a:off x="10064509" y="9931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5" name="Google Shape;1395;p85"/>
          <p:cNvSpPr/>
          <p:nvPr/>
        </p:nvSpPr>
        <p:spPr>
          <a:xfrm>
            <a:off x="9257775" y="994289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6" name="Google Shape;1396;p85"/>
          <p:cNvSpPr/>
          <p:nvPr/>
        </p:nvSpPr>
        <p:spPr>
          <a:xfrm>
            <a:off x="9670809" y="9937460"/>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7" name="Google Shape;1397;p85"/>
          <p:cNvSpPr/>
          <p:nvPr/>
        </p:nvSpPr>
        <p:spPr>
          <a:xfrm>
            <a:off x="9493009" y="99377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8" name="Google Shape;1398;p85"/>
          <p:cNvSpPr/>
          <p:nvPr/>
        </p:nvSpPr>
        <p:spPr>
          <a:xfrm>
            <a:off x="17244269" y="236580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9" name="Google Shape;1399;p85"/>
          <p:cNvSpPr/>
          <p:nvPr/>
        </p:nvSpPr>
        <p:spPr>
          <a:xfrm>
            <a:off x="18286002" y="237850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0" name="Google Shape;1400;p85"/>
          <p:cNvSpPr/>
          <p:nvPr/>
        </p:nvSpPr>
        <p:spPr>
          <a:xfrm>
            <a:off x="17371269" y="237066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1" name="Google Shape;1401;p85"/>
          <p:cNvSpPr/>
          <p:nvPr/>
        </p:nvSpPr>
        <p:spPr>
          <a:xfrm>
            <a:off x="17777836" y="2368276"/>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2" name="Google Shape;1402;p85"/>
          <p:cNvSpPr/>
          <p:nvPr/>
        </p:nvSpPr>
        <p:spPr>
          <a:xfrm>
            <a:off x="17904836" y="2370666"/>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3" name="Google Shape;1403;p85"/>
          <p:cNvSpPr/>
          <p:nvPr/>
        </p:nvSpPr>
        <p:spPr>
          <a:xfrm>
            <a:off x="18438402" y="2366664"/>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4" name="Google Shape;1404;p85"/>
          <p:cNvSpPr/>
          <p:nvPr/>
        </p:nvSpPr>
        <p:spPr>
          <a:xfrm>
            <a:off x="18678507" y="2359884"/>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405" name="Google Shape;1405;p85"/>
          <p:cNvCxnSpPr/>
          <p:nvPr/>
        </p:nvCxnSpPr>
        <p:spPr>
          <a:xfrm>
            <a:off x="13217236" y="1949242"/>
            <a:ext cx="0" cy="9112008"/>
          </a:xfrm>
          <a:prstGeom prst="straightConnector1">
            <a:avLst/>
          </a:prstGeom>
          <a:noFill/>
          <a:ln w="57150" cap="flat" cmpd="sng">
            <a:solidFill>
              <a:srgbClr val="FD5D47"/>
            </a:solidFill>
            <a:prstDash val="solid"/>
            <a:round/>
            <a:headEnd type="none" w="sm" len="sm"/>
            <a:tailEnd type="none" w="sm" len="sm"/>
          </a:ln>
        </p:spPr>
      </p:cxnSp>
      <p:grpSp>
        <p:nvGrpSpPr>
          <p:cNvPr id="1406" name="Google Shape;1406;p85"/>
          <p:cNvGrpSpPr/>
          <p:nvPr/>
        </p:nvGrpSpPr>
        <p:grpSpPr>
          <a:xfrm>
            <a:off x="13438405" y="6780304"/>
            <a:ext cx="5949211" cy="1333698"/>
            <a:chOff x="-452040" y="-3832969"/>
            <a:chExt cx="5949210" cy="1333694"/>
          </a:xfrm>
        </p:grpSpPr>
        <p:sp>
          <p:nvSpPr>
            <p:cNvPr id="1407" name="Google Shape;1407;p85"/>
            <p:cNvSpPr txBox="1"/>
            <p:nvPr/>
          </p:nvSpPr>
          <p:spPr>
            <a:xfrm>
              <a:off x="172052" y="-3832969"/>
              <a:ext cx="5325118" cy="133369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AKA the decision boundary!</a:t>
              </a:r>
              <a:endParaRPr sz="1400" b="0" i="0" u="none" strike="noStrike" cap="none">
                <a:solidFill>
                  <a:srgbClr val="000000"/>
                </a:solidFill>
                <a:latin typeface="Arial"/>
                <a:ea typeface="Arial"/>
                <a:cs typeface="Arial"/>
                <a:sym typeface="Arial"/>
              </a:endParaRPr>
            </a:p>
          </p:txBody>
        </p:sp>
        <p:pic>
          <p:nvPicPr>
            <p:cNvPr id="1408" name="Google Shape;1408;p85" descr="Line Line"/>
            <p:cNvPicPr preferRelativeResize="0"/>
            <p:nvPr/>
          </p:nvPicPr>
          <p:blipFill rotWithShape="1">
            <a:blip r:embed="rId4">
              <a:alphaModFix/>
            </a:blip>
            <a:srcRect/>
            <a:stretch/>
          </p:blipFill>
          <p:spPr>
            <a:xfrm rot="10800000">
              <a:off x="-452040" y="-3244425"/>
              <a:ext cx="1156108" cy="311994"/>
            </a:xfrm>
            <a:prstGeom prst="rect">
              <a:avLst/>
            </a:prstGeom>
            <a:noFill/>
            <a:ln>
              <a:noFill/>
            </a:ln>
          </p:spPr>
        </p:pic>
      </p:grpSp>
      <p:sp>
        <p:nvSpPr>
          <p:cNvPr id="1409" name="Google Shape;1409;p85"/>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86"/>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87</a:t>
            </a:fld>
            <a:endParaRPr/>
          </a:p>
        </p:txBody>
      </p:sp>
      <p:sp>
        <p:nvSpPr>
          <p:cNvPr id="1415" name="Google Shape;1415;p86"/>
          <p:cNvSpPr txBox="1"/>
          <p:nvPr/>
        </p:nvSpPr>
        <p:spPr>
          <a:xfrm>
            <a:off x="2749414" y="2171687"/>
            <a:ext cx="18885172" cy="4195862"/>
          </a:xfrm>
          <a:prstGeom prst="rect">
            <a:avLst/>
          </a:prstGeom>
          <a:noFill/>
          <a:ln>
            <a:noFill/>
          </a:ln>
        </p:spPr>
        <p:txBody>
          <a:bodyPr spcFirstLastPara="1" wrap="square" lIns="91425" tIns="91425" rIns="91425" bIns="91425" anchor="t" anchorCtr="0">
            <a:normAutofit/>
          </a:bodyPr>
          <a:lstStyle/>
          <a:p>
            <a:pPr marL="0" marR="0" lvl="1" indent="0" algn="l" rtl="0">
              <a:lnSpc>
                <a:spcPct val="100000"/>
              </a:lnSpc>
              <a:spcBef>
                <a:spcPts val="1400"/>
              </a:spcBef>
              <a:spcAft>
                <a:spcPts val="0"/>
              </a:spcAft>
              <a:buNone/>
            </a:pPr>
            <a:r>
              <a:rPr lang="en-US" sz="4800" b="0" i="0" u="none" strike="noStrike" cap="none">
                <a:solidFill>
                  <a:srgbClr val="000000"/>
                </a:solidFill>
                <a:latin typeface="Arial"/>
                <a:ea typeface="Arial"/>
                <a:cs typeface="Arial"/>
                <a:sym typeface="Arial"/>
              </a:rPr>
              <a:t>A new cost function…</a:t>
            </a:r>
            <a:endParaRPr/>
          </a:p>
        </p:txBody>
      </p:sp>
      <p:sp>
        <p:nvSpPr>
          <p:cNvPr id="1416" name="Google Shape;1416;p86"/>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417" name="Google Shape;1417;p86"/>
          <p:cNvSpPr txBox="1"/>
          <p:nvPr/>
        </p:nvSpPr>
        <p:spPr>
          <a:xfrm>
            <a:off x="-3700452" y="5465195"/>
            <a:ext cx="31784904" cy="1662763"/>
          </a:xfrm>
          <a:prstGeom prst="rect">
            <a:avLst/>
          </a:prstGeom>
          <a:blipFill rotWithShape="1">
            <a:blip r:embed="rId3">
              <a:alphaModFix/>
            </a:blip>
            <a:stretch>
              <a:fillRect t="-1470" b="-1470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87"/>
          <p:cNvSpPr txBox="1"/>
          <p:nvPr/>
        </p:nvSpPr>
        <p:spPr>
          <a:xfrm>
            <a:off x="-3700452" y="5465195"/>
            <a:ext cx="31784904" cy="1662763"/>
          </a:xfrm>
          <a:prstGeom prst="rect">
            <a:avLst/>
          </a:prstGeom>
          <a:blipFill rotWithShape="1">
            <a:blip r:embed="rId3">
              <a:alphaModFix/>
            </a:blip>
            <a:stretch>
              <a:fillRect t="-1470" b="-1470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1423" name="Google Shape;1423;p87"/>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88</a:t>
            </a:fld>
            <a:endParaRPr/>
          </a:p>
        </p:txBody>
      </p:sp>
      <p:sp>
        <p:nvSpPr>
          <p:cNvPr id="1424" name="Google Shape;1424;p87"/>
          <p:cNvSpPr txBox="1"/>
          <p:nvPr/>
        </p:nvSpPr>
        <p:spPr>
          <a:xfrm>
            <a:off x="2749414" y="2171687"/>
            <a:ext cx="18885172" cy="4195862"/>
          </a:xfrm>
          <a:prstGeom prst="rect">
            <a:avLst/>
          </a:prstGeom>
          <a:noFill/>
          <a:ln>
            <a:noFill/>
          </a:ln>
        </p:spPr>
        <p:txBody>
          <a:bodyPr spcFirstLastPara="1" wrap="square" lIns="91425" tIns="91425" rIns="91425" bIns="91425" anchor="t" anchorCtr="0">
            <a:normAutofit/>
          </a:bodyPr>
          <a:lstStyle/>
          <a:p>
            <a:pPr marL="0" marR="0" lvl="1" indent="0" algn="l" rtl="0">
              <a:lnSpc>
                <a:spcPct val="100000"/>
              </a:lnSpc>
              <a:spcBef>
                <a:spcPts val="1400"/>
              </a:spcBef>
              <a:spcAft>
                <a:spcPts val="0"/>
              </a:spcAft>
              <a:buNone/>
            </a:pPr>
            <a:r>
              <a:rPr lang="en-US" sz="4800" b="0" i="0" u="none" strike="noStrike" cap="none">
                <a:solidFill>
                  <a:srgbClr val="000000"/>
                </a:solidFill>
                <a:latin typeface="Arial"/>
                <a:ea typeface="Arial"/>
                <a:cs typeface="Arial"/>
                <a:sym typeface="Arial"/>
              </a:rPr>
              <a:t>A new cost function…</a:t>
            </a:r>
            <a:endParaRPr/>
          </a:p>
        </p:txBody>
      </p:sp>
      <p:sp>
        <p:nvSpPr>
          <p:cNvPr id="1425" name="Google Shape;1425;p87"/>
          <p:cNvSpPr/>
          <p:nvPr/>
        </p:nvSpPr>
        <p:spPr>
          <a:xfrm>
            <a:off x="7727950" y="5718714"/>
            <a:ext cx="5391149" cy="1196436"/>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6" name="Google Shape;1426;p87"/>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427" name="Google Shape;1427;p87"/>
          <p:cNvSpPr txBox="1"/>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88</a:t>
            </a:fld>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5"/>
                                        </p:tgtEl>
                                        <p:attrNameLst>
                                          <p:attrName>style.visibility</p:attrName>
                                        </p:attrNameLst>
                                      </p:cBhvr>
                                      <p:to>
                                        <p:strVal val="visible"/>
                                      </p:to>
                                    </p:set>
                                    <p:animEffect transition="in" filter="fade">
                                      <p:cBhvr>
                                        <p:cTn id="7" dur="500"/>
                                        <p:tgtEl>
                                          <p:spTgt spid="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88"/>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89</a:t>
            </a:fld>
            <a:endParaRPr/>
          </a:p>
        </p:txBody>
      </p:sp>
      <p:sp>
        <p:nvSpPr>
          <p:cNvPr id="1433" name="Google Shape;1433;p88"/>
          <p:cNvSpPr txBox="1"/>
          <p:nvPr/>
        </p:nvSpPr>
        <p:spPr>
          <a:xfrm>
            <a:off x="2749414" y="2171687"/>
            <a:ext cx="18885172" cy="4195862"/>
          </a:xfrm>
          <a:prstGeom prst="rect">
            <a:avLst/>
          </a:prstGeom>
          <a:noFill/>
          <a:ln>
            <a:noFill/>
          </a:ln>
        </p:spPr>
        <p:txBody>
          <a:bodyPr spcFirstLastPara="1" wrap="square" lIns="91425" tIns="91425" rIns="91425" bIns="91425" anchor="t" anchorCtr="0">
            <a:normAutofit/>
          </a:bodyPr>
          <a:lstStyle/>
          <a:p>
            <a:pPr marL="0" marR="0" lvl="1" indent="0" algn="l" rtl="0">
              <a:lnSpc>
                <a:spcPct val="100000"/>
              </a:lnSpc>
              <a:spcBef>
                <a:spcPts val="1400"/>
              </a:spcBef>
              <a:spcAft>
                <a:spcPts val="0"/>
              </a:spcAft>
              <a:buNone/>
            </a:pPr>
            <a:r>
              <a:rPr lang="en-US" sz="4800" b="0" i="0" u="none" strike="noStrike" cap="none">
                <a:solidFill>
                  <a:srgbClr val="000000"/>
                </a:solidFill>
                <a:latin typeface="Arial"/>
                <a:ea typeface="Arial"/>
                <a:cs typeface="Arial"/>
                <a:sym typeface="Arial"/>
              </a:rPr>
              <a:t>A new cost function…</a:t>
            </a:r>
            <a:endParaRPr/>
          </a:p>
        </p:txBody>
      </p:sp>
      <p:sp>
        <p:nvSpPr>
          <p:cNvPr id="1434" name="Google Shape;1434;p88"/>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435" name="Google Shape;1435;p88"/>
          <p:cNvSpPr txBox="1"/>
          <p:nvPr/>
        </p:nvSpPr>
        <p:spPr>
          <a:xfrm>
            <a:off x="-3700452" y="5465195"/>
            <a:ext cx="31784904" cy="1662763"/>
          </a:xfrm>
          <a:prstGeom prst="rect">
            <a:avLst/>
          </a:prstGeom>
          <a:blipFill rotWithShape="1">
            <a:blip r:embed="rId3">
              <a:alphaModFix/>
            </a:blip>
            <a:stretch>
              <a:fillRect t="-1470" b="-1470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1436" name="Google Shape;1436;p88"/>
          <p:cNvSpPr/>
          <p:nvPr/>
        </p:nvSpPr>
        <p:spPr>
          <a:xfrm>
            <a:off x="14154150" y="5718714"/>
            <a:ext cx="9042400" cy="1196436"/>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206500" y="1079500"/>
            <a:ext cx="21971000" cy="1434949"/>
          </a:xfrm>
          <a:prstGeom prst="rect">
            <a:avLst/>
          </a:prstGeom>
          <a:noFill/>
          <a:ln>
            <a:noFill/>
          </a:ln>
        </p:spPr>
        <p:txBody>
          <a:bodyPr spcFirstLastPara="1" wrap="square" lIns="91425" tIns="91425" rIns="91425" bIns="91425" anchor="ctr" anchorCtr="0">
            <a:normAutofit/>
          </a:bodyPr>
          <a:lstStyle/>
          <a:p>
            <a:pPr marL="0" lvl="0" indent="0" algn="l" rtl="0">
              <a:lnSpc>
                <a:spcPct val="80000"/>
              </a:lnSpc>
              <a:spcBef>
                <a:spcPts val="0"/>
              </a:spcBef>
              <a:spcAft>
                <a:spcPts val="0"/>
              </a:spcAft>
              <a:buClr>
                <a:srgbClr val="1F497D"/>
              </a:buClr>
              <a:buSzPts val="7200"/>
              <a:buFont typeface="Times New Roman"/>
              <a:buNone/>
            </a:pPr>
            <a:r>
              <a:rPr lang="en-US">
                <a:solidFill>
                  <a:srgbClr val="00517F"/>
                </a:solidFill>
              </a:rPr>
              <a:t>AI Model Examples</a:t>
            </a:r>
            <a:endParaRPr>
              <a:solidFill>
                <a:srgbClr val="00517F"/>
              </a:solidFill>
            </a:endParaRPr>
          </a:p>
        </p:txBody>
      </p:sp>
      <p:pic>
        <p:nvPicPr>
          <p:cNvPr id="179" name="Google Shape;179;p9" descr="Line Line"/>
          <p:cNvPicPr preferRelativeResize="0"/>
          <p:nvPr/>
        </p:nvPicPr>
        <p:blipFill rotWithShape="1">
          <a:blip r:embed="rId3">
            <a:alphaModFix/>
          </a:blip>
          <a:srcRect/>
          <a:stretch/>
        </p:blipFill>
        <p:spPr>
          <a:xfrm rot="8100000">
            <a:off x="8638358" y="6754471"/>
            <a:ext cx="1339952" cy="358793"/>
          </a:xfrm>
          <a:prstGeom prst="rect">
            <a:avLst/>
          </a:prstGeom>
          <a:noFill/>
          <a:ln>
            <a:noFill/>
          </a:ln>
        </p:spPr>
      </p:pic>
      <p:sp>
        <p:nvSpPr>
          <p:cNvPr id="180" name="Google Shape;180;p9"/>
          <p:cNvSpPr txBox="1"/>
          <p:nvPr/>
        </p:nvSpPr>
        <p:spPr>
          <a:xfrm>
            <a:off x="9580506" y="5785936"/>
            <a:ext cx="5282400" cy="579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EF7001"/>
              </a:buClr>
              <a:buSzPts val="3100"/>
              <a:buFont typeface="Helvetica Neue"/>
              <a:buNone/>
            </a:pPr>
            <a:r>
              <a:rPr lang="en-US" sz="3100" b="1" i="0" u="none" strike="noStrike" cap="none">
                <a:solidFill>
                  <a:srgbClr val="EF7001"/>
                </a:solidFill>
                <a:latin typeface="Helvetica Neue"/>
                <a:ea typeface="Helvetica Neue"/>
                <a:cs typeface="Helvetica Neue"/>
                <a:sym typeface="Helvetica Neue"/>
              </a:rPr>
              <a:t>“one-hot” categorical data!</a:t>
            </a:r>
            <a:endParaRPr sz="1400" b="0" i="0" u="none" strike="noStrike" cap="none">
              <a:solidFill>
                <a:srgbClr val="000000"/>
              </a:solidFill>
              <a:latin typeface="Arial"/>
              <a:ea typeface="Arial"/>
              <a:cs typeface="Arial"/>
              <a:sym typeface="Arial"/>
            </a:endParaRPr>
          </a:p>
        </p:txBody>
      </p:sp>
      <p:grpSp>
        <p:nvGrpSpPr>
          <p:cNvPr id="181" name="Google Shape;181;p9"/>
          <p:cNvGrpSpPr/>
          <p:nvPr/>
        </p:nvGrpSpPr>
        <p:grpSpPr>
          <a:xfrm>
            <a:off x="4431554" y="6257071"/>
            <a:ext cx="2299045" cy="518100"/>
            <a:chOff x="1281451" y="1034"/>
            <a:chExt cx="2299045" cy="518100"/>
          </a:xfrm>
        </p:grpSpPr>
        <p:pic>
          <p:nvPicPr>
            <p:cNvPr id="182" name="Google Shape;182;p9" descr="Line Line"/>
            <p:cNvPicPr preferRelativeResize="0"/>
            <p:nvPr/>
          </p:nvPicPr>
          <p:blipFill rotWithShape="1">
            <a:blip r:embed="rId4">
              <a:alphaModFix/>
            </a:blip>
            <a:srcRect/>
            <a:stretch/>
          </p:blipFill>
          <p:spPr>
            <a:xfrm>
              <a:off x="2570464" y="100415"/>
              <a:ext cx="1010032" cy="311993"/>
            </a:xfrm>
            <a:prstGeom prst="rect">
              <a:avLst/>
            </a:prstGeom>
            <a:noFill/>
            <a:ln>
              <a:noFill/>
            </a:ln>
          </p:spPr>
        </p:pic>
        <p:sp>
          <p:nvSpPr>
            <p:cNvPr id="183" name="Google Shape;183;p9"/>
            <p:cNvSpPr txBox="1"/>
            <p:nvPr/>
          </p:nvSpPr>
          <p:spPr>
            <a:xfrm>
              <a:off x="1281451" y="1034"/>
              <a:ext cx="12195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not cat</a:t>
              </a:r>
              <a:endParaRPr sz="1400" b="0" i="0" u="none" strike="noStrike" cap="none">
                <a:solidFill>
                  <a:srgbClr val="000000"/>
                </a:solidFill>
                <a:latin typeface="Arial"/>
                <a:ea typeface="Arial"/>
                <a:cs typeface="Arial"/>
                <a:sym typeface="Arial"/>
              </a:endParaRPr>
            </a:p>
          </p:txBody>
        </p:sp>
      </p:grpSp>
      <p:grpSp>
        <p:nvGrpSpPr>
          <p:cNvPr id="184" name="Google Shape;184;p9"/>
          <p:cNvGrpSpPr/>
          <p:nvPr/>
        </p:nvGrpSpPr>
        <p:grpSpPr>
          <a:xfrm>
            <a:off x="4257854" y="7702289"/>
            <a:ext cx="2472744" cy="518100"/>
            <a:chOff x="1107752" y="1034"/>
            <a:chExt cx="2472744" cy="518100"/>
          </a:xfrm>
        </p:grpSpPr>
        <p:pic>
          <p:nvPicPr>
            <p:cNvPr id="185" name="Google Shape;185;p9" descr="Line Line"/>
            <p:cNvPicPr preferRelativeResize="0"/>
            <p:nvPr/>
          </p:nvPicPr>
          <p:blipFill rotWithShape="1">
            <a:blip r:embed="rId4">
              <a:alphaModFix/>
            </a:blip>
            <a:srcRect/>
            <a:stretch/>
          </p:blipFill>
          <p:spPr>
            <a:xfrm>
              <a:off x="2570464" y="100415"/>
              <a:ext cx="1010032" cy="311993"/>
            </a:xfrm>
            <a:prstGeom prst="rect">
              <a:avLst/>
            </a:prstGeom>
            <a:noFill/>
            <a:ln>
              <a:noFill/>
            </a:ln>
          </p:spPr>
        </p:pic>
        <p:sp>
          <p:nvSpPr>
            <p:cNvPr id="186" name="Google Shape;186;p9"/>
            <p:cNvSpPr txBox="1"/>
            <p:nvPr/>
          </p:nvSpPr>
          <p:spPr>
            <a:xfrm>
              <a:off x="1107752" y="1034"/>
              <a:ext cx="13401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not dog</a:t>
              </a:r>
              <a:endParaRPr sz="1400" b="0" i="0" u="none" strike="noStrike" cap="none">
                <a:solidFill>
                  <a:srgbClr val="000000"/>
                </a:solidFill>
                <a:latin typeface="Arial"/>
                <a:ea typeface="Arial"/>
                <a:cs typeface="Arial"/>
                <a:sym typeface="Arial"/>
              </a:endParaRPr>
            </a:p>
          </p:txBody>
        </p:sp>
      </p:grpSp>
      <p:grpSp>
        <p:nvGrpSpPr>
          <p:cNvPr id="187" name="Google Shape;187;p9"/>
          <p:cNvGrpSpPr/>
          <p:nvPr/>
        </p:nvGrpSpPr>
        <p:grpSpPr>
          <a:xfrm>
            <a:off x="5155999" y="9147537"/>
            <a:ext cx="1574599" cy="1425896"/>
            <a:chOff x="339871" y="99380"/>
            <a:chExt cx="1574599" cy="1425896"/>
          </a:xfrm>
        </p:grpSpPr>
        <p:pic>
          <p:nvPicPr>
            <p:cNvPr id="188" name="Google Shape;188;p9" descr="Line Line"/>
            <p:cNvPicPr preferRelativeResize="0"/>
            <p:nvPr/>
          </p:nvPicPr>
          <p:blipFill rotWithShape="1">
            <a:blip r:embed="rId5">
              <a:alphaModFix/>
            </a:blip>
            <a:srcRect/>
            <a:stretch/>
          </p:blipFill>
          <p:spPr>
            <a:xfrm>
              <a:off x="904437" y="99380"/>
              <a:ext cx="1010033" cy="311994"/>
            </a:xfrm>
            <a:prstGeom prst="rect">
              <a:avLst/>
            </a:prstGeom>
            <a:noFill/>
            <a:ln>
              <a:noFill/>
            </a:ln>
          </p:spPr>
        </p:pic>
        <p:cxnSp>
          <p:nvCxnSpPr>
            <p:cNvPr id="189" name="Google Shape;189;p9"/>
            <p:cNvCxnSpPr/>
            <p:nvPr/>
          </p:nvCxnSpPr>
          <p:spPr>
            <a:xfrm>
              <a:off x="339871" y="255376"/>
              <a:ext cx="1269900" cy="1269900"/>
            </a:xfrm>
            <a:prstGeom prst="straightConnector1">
              <a:avLst/>
            </a:prstGeom>
            <a:noFill/>
            <a:ln>
              <a:noFill/>
            </a:ln>
          </p:spPr>
        </p:cxnSp>
      </p:grpSp>
      <p:grpSp>
        <p:nvGrpSpPr>
          <p:cNvPr id="190" name="Google Shape;190;p9"/>
          <p:cNvGrpSpPr/>
          <p:nvPr/>
        </p:nvGrpSpPr>
        <p:grpSpPr>
          <a:xfrm>
            <a:off x="4089604" y="10375986"/>
            <a:ext cx="2640995" cy="518100"/>
            <a:chOff x="939501" y="1034"/>
            <a:chExt cx="2640995" cy="518100"/>
          </a:xfrm>
        </p:grpSpPr>
        <p:pic>
          <p:nvPicPr>
            <p:cNvPr id="191" name="Google Shape;191;p9" descr="Line Line"/>
            <p:cNvPicPr preferRelativeResize="0"/>
            <p:nvPr/>
          </p:nvPicPr>
          <p:blipFill rotWithShape="1">
            <a:blip r:embed="rId4">
              <a:alphaModFix/>
            </a:blip>
            <a:srcRect/>
            <a:stretch/>
          </p:blipFill>
          <p:spPr>
            <a:xfrm>
              <a:off x="2570464" y="100415"/>
              <a:ext cx="1010032" cy="311993"/>
            </a:xfrm>
            <a:prstGeom prst="rect">
              <a:avLst/>
            </a:prstGeom>
            <a:noFill/>
            <a:ln>
              <a:noFill/>
            </a:ln>
          </p:spPr>
        </p:pic>
        <p:sp>
          <p:nvSpPr>
            <p:cNvPr id="192" name="Google Shape;192;p9"/>
            <p:cNvSpPr txBox="1"/>
            <p:nvPr/>
          </p:nvSpPr>
          <p:spPr>
            <a:xfrm>
              <a:off x="939501" y="1034"/>
              <a:ext cx="14355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not tiger</a:t>
              </a:r>
              <a:endParaRPr sz="1400" b="0" i="0" u="none" strike="noStrike" cap="none">
                <a:solidFill>
                  <a:srgbClr val="000000"/>
                </a:solidFill>
                <a:latin typeface="Arial"/>
                <a:ea typeface="Arial"/>
                <a:cs typeface="Arial"/>
                <a:sym typeface="Arial"/>
              </a:endParaRPr>
            </a:p>
          </p:txBody>
        </p:sp>
      </p:grpSp>
      <p:grpSp>
        <p:nvGrpSpPr>
          <p:cNvPr id="193" name="Google Shape;193;p9"/>
          <p:cNvGrpSpPr/>
          <p:nvPr/>
        </p:nvGrpSpPr>
        <p:grpSpPr>
          <a:xfrm>
            <a:off x="3567105" y="11772277"/>
            <a:ext cx="3163493" cy="518100"/>
            <a:chOff x="417003" y="1034"/>
            <a:chExt cx="3163493" cy="518100"/>
          </a:xfrm>
        </p:grpSpPr>
        <p:pic>
          <p:nvPicPr>
            <p:cNvPr id="194" name="Google Shape;194;p9" descr="Line Line"/>
            <p:cNvPicPr preferRelativeResize="0"/>
            <p:nvPr/>
          </p:nvPicPr>
          <p:blipFill rotWithShape="1">
            <a:blip r:embed="rId4">
              <a:alphaModFix/>
            </a:blip>
            <a:srcRect/>
            <a:stretch/>
          </p:blipFill>
          <p:spPr>
            <a:xfrm>
              <a:off x="2570464" y="100415"/>
              <a:ext cx="1010032" cy="311993"/>
            </a:xfrm>
            <a:prstGeom prst="rect">
              <a:avLst/>
            </a:prstGeom>
            <a:noFill/>
            <a:ln>
              <a:noFill/>
            </a:ln>
          </p:spPr>
        </p:pic>
        <p:sp>
          <p:nvSpPr>
            <p:cNvPr id="195" name="Google Shape;195;p9"/>
            <p:cNvSpPr txBox="1"/>
            <p:nvPr/>
          </p:nvSpPr>
          <p:spPr>
            <a:xfrm>
              <a:off x="417003" y="1034"/>
              <a:ext cx="19563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B41600"/>
                  </a:solidFill>
                  <a:latin typeface="Helvetica Neue"/>
                  <a:ea typeface="Helvetica Neue"/>
                  <a:cs typeface="Helvetica Neue"/>
                  <a:sym typeface="Helvetica Neue"/>
                </a:rPr>
                <a:t>not chicken</a:t>
              </a:r>
              <a:endParaRPr sz="1400" b="0" i="0" u="none" strike="noStrike" cap="none">
                <a:solidFill>
                  <a:srgbClr val="000000"/>
                </a:solidFill>
                <a:latin typeface="Arial"/>
                <a:ea typeface="Arial"/>
                <a:cs typeface="Arial"/>
                <a:sym typeface="Arial"/>
              </a:endParaRPr>
            </a:p>
          </p:txBody>
        </p:sp>
      </p:grpSp>
      <p:pic>
        <p:nvPicPr>
          <p:cNvPr id="196" name="Google Shape;196;p9" descr="Line Line"/>
          <p:cNvPicPr preferRelativeResize="0"/>
          <p:nvPr/>
        </p:nvPicPr>
        <p:blipFill rotWithShape="1">
          <a:blip r:embed="rId6">
            <a:alphaModFix/>
          </a:blip>
          <a:srcRect/>
          <a:stretch/>
        </p:blipFill>
        <p:spPr>
          <a:xfrm>
            <a:off x="9954760" y="7952729"/>
            <a:ext cx="866803" cy="311994"/>
          </a:xfrm>
          <a:prstGeom prst="rect">
            <a:avLst/>
          </a:prstGeom>
          <a:noFill/>
          <a:ln>
            <a:noFill/>
          </a:ln>
        </p:spPr>
      </p:pic>
      <p:pic>
        <p:nvPicPr>
          <p:cNvPr id="197" name="Google Shape;197;p9" descr="Line Line"/>
          <p:cNvPicPr preferRelativeResize="0"/>
          <p:nvPr/>
        </p:nvPicPr>
        <p:blipFill rotWithShape="1">
          <a:blip r:embed="rId6">
            <a:alphaModFix/>
          </a:blip>
          <a:srcRect/>
          <a:stretch/>
        </p:blipFill>
        <p:spPr>
          <a:xfrm>
            <a:off x="14365696" y="7952729"/>
            <a:ext cx="866803" cy="311994"/>
          </a:xfrm>
          <a:prstGeom prst="rect">
            <a:avLst/>
          </a:prstGeom>
          <a:noFill/>
          <a:ln>
            <a:noFill/>
          </a:ln>
        </p:spPr>
      </p:pic>
      <p:sp>
        <p:nvSpPr>
          <p:cNvPr id="198" name="Google Shape;198;p9"/>
          <p:cNvSpPr/>
          <p:nvPr/>
        </p:nvSpPr>
        <p:spPr>
          <a:xfrm>
            <a:off x="11252930" y="7473726"/>
            <a:ext cx="2640000" cy="1269900"/>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Model</a:t>
            </a:r>
            <a:endParaRPr sz="1400" b="1" i="0" u="none" strike="noStrike" cap="none">
              <a:solidFill>
                <a:srgbClr val="000000"/>
              </a:solidFill>
              <a:latin typeface="Arial"/>
              <a:ea typeface="Arial"/>
              <a:cs typeface="Arial"/>
              <a:sym typeface="Arial"/>
            </a:endParaRPr>
          </a:p>
        </p:txBody>
      </p:sp>
      <p:sp>
        <p:nvSpPr>
          <p:cNvPr id="199" name="Google Shape;199;p9"/>
          <p:cNvSpPr txBox="1"/>
          <p:nvPr/>
        </p:nvSpPr>
        <p:spPr>
          <a:xfrm>
            <a:off x="7734175" y="6361751"/>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0</a:t>
            </a:r>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0</a:t>
            </a:r>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1</a:t>
            </a:r>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0</a:t>
            </a:r>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4D80"/>
                </a:solidFill>
                <a:latin typeface="Helvetica Neue"/>
                <a:ea typeface="Helvetica Neue"/>
                <a:cs typeface="Helvetica Neue"/>
                <a:sym typeface="Helvetica Neue"/>
              </a:rPr>
              <a:t>0</a:t>
            </a:r>
            <a:endParaRPr sz="4800" b="1" i="0" u="none" strike="noStrike" cap="none">
              <a:solidFill>
                <a:srgbClr val="004D80"/>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B64"/>
              </a:solidFill>
              <a:latin typeface="Helvetica Neue"/>
              <a:ea typeface="Helvetica Neue"/>
              <a:cs typeface="Helvetica Neue"/>
              <a:sym typeface="Helvetica Neue"/>
            </a:endParaRPr>
          </a:p>
        </p:txBody>
      </p:sp>
      <p:sp>
        <p:nvSpPr>
          <p:cNvPr id="200" name="Google Shape;200;p9"/>
          <p:cNvSpPr txBox="1"/>
          <p:nvPr/>
        </p:nvSpPr>
        <p:spPr>
          <a:xfrm>
            <a:off x="16022388" y="6590351"/>
            <a:ext cx="1310100" cy="6108000"/>
          </a:xfrm>
          <a:prstGeom prst="rect">
            <a:avLst/>
          </a:prstGeom>
          <a:noFill/>
          <a:ln>
            <a:noFill/>
          </a:ln>
        </p:spPr>
        <p:txBody>
          <a:bodyPr spcFirstLastPara="1" wrap="square" lIns="50800" tIns="50800" rIns="50800" bIns="50800" anchor="ctr" anchorCtr="0">
            <a:noAutofit/>
          </a:bodyPr>
          <a:lstStyle/>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1</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2</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3</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190000"/>
              </a:lnSpc>
              <a:spcBef>
                <a:spcPts val="0"/>
              </a:spcBef>
              <a:spcAft>
                <a:spcPts val="0"/>
              </a:spcAft>
              <a:buClr>
                <a:srgbClr val="000000"/>
              </a:buClr>
              <a:buSzPts val="688"/>
              <a:buFont typeface="Arial"/>
              <a:buNone/>
            </a:pPr>
            <a:r>
              <a:rPr lang="en-US" sz="4800" b="1" i="0" u="none" strike="noStrike" cap="none">
                <a:solidFill>
                  <a:srgbClr val="006C65"/>
                </a:solidFill>
                <a:latin typeface="Helvetica Neue"/>
                <a:ea typeface="Helvetica Neue"/>
                <a:cs typeface="Helvetica Neue"/>
                <a:sym typeface="Helvetica Neue"/>
              </a:rPr>
              <a:t>m</a:t>
            </a:r>
            <a:endParaRPr sz="4800" b="1" i="0" u="none" strike="noStrike" cap="none">
              <a:solidFill>
                <a:srgbClr val="006C65"/>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2973"/>
              <a:buFont typeface="Helvetica Neue"/>
              <a:buNone/>
            </a:pPr>
            <a:endParaRPr sz="4800" b="1" i="0" u="none" strike="noStrike" cap="none">
              <a:solidFill>
                <a:srgbClr val="006C65"/>
              </a:solidFill>
              <a:latin typeface="Helvetica Neue"/>
              <a:ea typeface="Helvetica Neue"/>
              <a:cs typeface="Helvetica Neue"/>
              <a:sym typeface="Helvetica Neue"/>
            </a:endParaRPr>
          </a:p>
        </p:txBody>
      </p:sp>
      <p:sp>
        <p:nvSpPr>
          <p:cNvPr id="201" name="Google Shape;201;p9"/>
          <p:cNvSpPr txBox="1"/>
          <p:nvPr/>
        </p:nvSpPr>
        <p:spPr>
          <a:xfrm>
            <a:off x="7296478" y="4893186"/>
            <a:ext cx="22236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6900"/>
              <a:buFont typeface="Helvetica Neue"/>
              <a:buNone/>
            </a:pPr>
            <a:r>
              <a:rPr lang="en-US" sz="6900" b="1" i="0" u="none" strike="noStrike" cap="none" dirty="0">
                <a:solidFill>
                  <a:srgbClr val="004C7F"/>
                </a:solidFill>
                <a:latin typeface="Helvetica Neue"/>
                <a:ea typeface="Helvetica Neue"/>
                <a:cs typeface="Helvetica Neue"/>
                <a:sym typeface="Helvetica Neue"/>
              </a:rPr>
              <a:t>input</a:t>
            </a:r>
            <a:endParaRPr sz="1400" b="1" i="0" u="none" strike="noStrike" cap="none" dirty="0">
              <a:solidFill>
                <a:srgbClr val="000000"/>
              </a:solidFill>
              <a:latin typeface="Helvetica Neue"/>
              <a:ea typeface="Helvetica Neue"/>
              <a:cs typeface="Helvetica Neue"/>
              <a:sym typeface="Helvetica Neue"/>
            </a:endParaRPr>
          </a:p>
        </p:txBody>
      </p:sp>
      <p:sp>
        <p:nvSpPr>
          <p:cNvPr id="202" name="Google Shape;202;p9"/>
          <p:cNvSpPr txBox="1"/>
          <p:nvPr/>
        </p:nvSpPr>
        <p:spPr>
          <a:xfrm>
            <a:off x="15625779" y="4893177"/>
            <a:ext cx="3268800" cy="1164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6900"/>
              <a:buFont typeface="Helvetica Neue"/>
              <a:buNone/>
            </a:pPr>
            <a:r>
              <a:rPr lang="en-US" sz="6900" b="1" i="0" u="none" strike="noStrike" cap="none">
                <a:solidFill>
                  <a:srgbClr val="006B64"/>
                </a:solidFill>
                <a:latin typeface="Helvetica Neue"/>
                <a:ea typeface="Helvetica Neue"/>
                <a:cs typeface="Helvetica Neue"/>
                <a:sym typeface="Helvetica Neue"/>
              </a:rPr>
              <a:t>output</a:t>
            </a:r>
            <a:endParaRPr sz="1400" b="1" i="0" u="none" strike="noStrike" cap="none">
              <a:solidFill>
                <a:srgbClr val="000000"/>
              </a:solidFill>
              <a:latin typeface="Helvetica Neue"/>
              <a:ea typeface="Helvetica Neue"/>
              <a:cs typeface="Helvetica Neue"/>
              <a:sym typeface="Helvetica Neue"/>
            </a:endParaRPr>
          </a:p>
        </p:txBody>
      </p:sp>
      <p:sp>
        <p:nvSpPr>
          <p:cNvPr id="203" name="Google Shape;203;p9"/>
          <p:cNvSpPr txBox="1"/>
          <p:nvPr/>
        </p:nvSpPr>
        <p:spPr>
          <a:xfrm>
            <a:off x="23675201" y="12982329"/>
            <a:ext cx="241403" cy="374600"/>
          </a:xfrm>
          <a:prstGeom prst="rect">
            <a:avLst/>
          </a:prstGeom>
          <a:noFill/>
          <a:ln>
            <a:noFill/>
          </a:ln>
        </p:spPr>
        <p:txBody>
          <a:bodyPr spcFirstLastPara="1" wrap="square" lIns="50800" tIns="50800" rIns="50800" bIns="50800" anchor="b" anchorCtr="0">
            <a:spAutoFit/>
          </a:bodyPr>
          <a:lstStyle/>
          <a:p>
            <a:pPr marL="0" marR="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t>9</a:t>
            </a:fld>
            <a:endParaRPr sz="1800" b="0" i="0" u="none" strike="noStrike" cap="none">
              <a:solidFill>
                <a:srgbClr val="000000"/>
              </a:solidFill>
              <a:latin typeface="Helvetica Neue"/>
              <a:ea typeface="Helvetica Neue"/>
              <a:cs typeface="Helvetica Neue"/>
              <a:sym typeface="Helvetica Neue"/>
            </a:endParaRPr>
          </a:p>
        </p:txBody>
      </p:sp>
      <p:sp>
        <p:nvSpPr>
          <p:cNvPr id="204" name="Google Shape;204;p9"/>
          <p:cNvSpPr txBox="1"/>
          <p:nvPr/>
        </p:nvSpPr>
        <p:spPr>
          <a:xfrm>
            <a:off x="4335454" y="9024367"/>
            <a:ext cx="1340100" cy="518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700"/>
              <a:buFont typeface="Helvetica Neue"/>
              <a:buNone/>
            </a:pPr>
            <a:r>
              <a:rPr lang="en-US" sz="2700" b="0" i="0" u="none" strike="noStrike" cap="none">
                <a:solidFill>
                  <a:srgbClr val="2E7115"/>
                </a:solidFill>
                <a:latin typeface="Helvetica Neue"/>
                <a:ea typeface="Helvetica Neue"/>
                <a:cs typeface="Helvetica Neue"/>
                <a:sym typeface="Helvetica Neue"/>
              </a:rPr>
              <a:t>rabbit!</a:t>
            </a:r>
            <a:endParaRPr sz="1400" b="0" i="0" u="none" strike="noStrike" cap="none">
              <a:solidFill>
                <a:srgbClr val="2E7115"/>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89"/>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90</a:t>
            </a:fld>
            <a:endParaRPr/>
          </a:p>
        </p:txBody>
      </p:sp>
      <p:sp>
        <p:nvSpPr>
          <p:cNvPr id="1442" name="Google Shape;1442;p89"/>
          <p:cNvSpPr txBox="1"/>
          <p:nvPr/>
        </p:nvSpPr>
        <p:spPr>
          <a:xfrm>
            <a:off x="2749414" y="2171687"/>
            <a:ext cx="18885172" cy="4195862"/>
          </a:xfrm>
          <a:prstGeom prst="rect">
            <a:avLst/>
          </a:prstGeom>
          <a:noFill/>
          <a:ln>
            <a:noFill/>
          </a:ln>
        </p:spPr>
        <p:txBody>
          <a:bodyPr spcFirstLastPara="1" wrap="square" lIns="91425" tIns="91425" rIns="91425" bIns="91425" anchor="t" anchorCtr="0">
            <a:normAutofit/>
          </a:bodyPr>
          <a:lstStyle/>
          <a:p>
            <a:pPr marL="0" marR="0" lvl="1" indent="0" algn="l" rtl="0">
              <a:lnSpc>
                <a:spcPct val="100000"/>
              </a:lnSpc>
              <a:spcBef>
                <a:spcPts val="1400"/>
              </a:spcBef>
              <a:spcAft>
                <a:spcPts val="0"/>
              </a:spcAft>
              <a:buNone/>
            </a:pPr>
            <a:r>
              <a:rPr lang="en-US" sz="4800" b="0" i="0" u="none" strike="noStrike" cap="none">
                <a:solidFill>
                  <a:srgbClr val="000000"/>
                </a:solidFill>
                <a:latin typeface="Arial"/>
                <a:ea typeface="Arial"/>
                <a:cs typeface="Arial"/>
                <a:sym typeface="Arial"/>
              </a:rPr>
              <a:t>A new cost function…</a:t>
            </a:r>
            <a:endParaRPr/>
          </a:p>
        </p:txBody>
      </p:sp>
      <p:pic>
        <p:nvPicPr>
          <p:cNvPr id="1443" name="Google Shape;1443;p89"/>
          <p:cNvPicPr preferRelativeResize="0"/>
          <p:nvPr/>
        </p:nvPicPr>
        <p:blipFill rotWithShape="1">
          <a:blip r:embed="rId3">
            <a:alphaModFix/>
          </a:blip>
          <a:srcRect/>
          <a:stretch/>
        </p:blipFill>
        <p:spPr>
          <a:xfrm>
            <a:off x="10107814" y="6070450"/>
            <a:ext cx="4754994" cy="6906889"/>
          </a:xfrm>
          <a:prstGeom prst="rect">
            <a:avLst/>
          </a:prstGeom>
          <a:noFill/>
          <a:ln>
            <a:noFill/>
          </a:ln>
        </p:spPr>
      </p:pic>
      <p:pic>
        <p:nvPicPr>
          <p:cNvPr id="1444" name="Google Shape;1444;p89"/>
          <p:cNvPicPr preferRelativeResize="0"/>
          <p:nvPr/>
        </p:nvPicPr>
        <p:blipFill rotWithShape="1">
          <a:blip r:embed="rId4">
            <a:alphaModFix amt="20000"/>
          </a:blip>
          <a:srcRect/>
          <a:stretch/>
        </p:blipFill>
        <p:spPr>
          <a:xfrm>
            <a:off x="10107814" y="6070449"/>
            <a:ext cx="4754994" cy="6906889"/>
          </a:xfrm>
          <a:prstGeom prst="rect">
            <a:avLst/>
          </a:prstGeom>
          <a:noFill/>
          <a:ln>
            <a:noFill/>
          </a:ln>
        </p:spPr>
      </p:pic>
      <p:sp>
        <p:nvSpPr>
          <p:cNvPr id="1445" name="Google Shape;1445;p89"/>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446" name="Google Shape;1446;p89"/>
          <p:cNvSpPr txBox="1"/>
          <p:nvPr/>
        </p:nvSpPr>
        <p:spPr>
          <a:xfrm>
            <a:off x="-3700452" y="3668286"/>
            <a:ext cx="31784904" cy="1662763"/>
          </a:xfrm>
          <a:prstGeom prst="rect">
            <a:avLst/>
          </a:prstGeom>
          <a:blipFill rotWithShape="1">
            <a:blip r:embed="rId5">
              <a:alphaModFix/>
            </a:blip>
            <a:stretch>
              <a:fillRect t="-1464" b="-142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1447" name="Google Shape;1447;p89"/>
          <p:cNvSpPr/>
          <p:nvPr/>
        </p:nvSpPr>
        <p:spPr>
          <a:xfrm>
            <a:off x="7727950" y="3921805"/>
            <a:ext cx="5391149" cy="1196436"/>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90"/>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91</a:t>
            </a:fld>
            <a:endParaRPr/>
          </a:p>
        </p:txBody>
      </p:sp>
      <p:sp>
        <p:nvSpPr>
          <p:cNvPr id="1453" name="Google Shape;1453;p90"/>
          <p:cNvSpPr txBox="1"/>
          <p:nvPr/>
        </p:nvSpPr>
        <p:spPr>
          <a:xfrm>
            <a:off x="2749414" y="2171687"/>
            <a:ext cx="18885172" cy="4195862"/>
          </a:xfrm>
          <a:prstGeom prst="rect">
            <a:avLst/>
          </a:prstGeom>
          <a:noFill/>
          <a:ln>
            <a:noFill/>
          </a:ln>
        </p:spPr>
        <p:txBody>
          <a:bodyPr spcFirstLastPara="1" wrap="square" lIns="91425" tIns="91425" rIns="91425" bIns="91425" anchor="t" anchorCtr="0">
            <a:normAutofit/>
          </a:bodyPr>
          <a:lstStyle/>
          <a:p>
            <a:pPr marL="0" marR="0" lvl="1" indent="0" algn="l" rtl="0">
              <a:lnSpc>
                <a:spcPct val="100000"/>
              </a:lnSpc>
              <a:spcBef>
                <a:spcPts val="1400"/>
              </a:spcBef>
              <a:spcAft>
                <a:spcPts val="0"/>
              </a:spcAft>
              <a:buNone/>
            </a:pPr>
            <a:r>
              <a:rPr lang="en-US" sz="4800" b="0" i="0" u="none" strike="noStrike" cap="none">
                <a:solidFill>
                  <a:srgbClr val="000000"/>
                </a:solidFill>
                <a:latin typeface="Arial"/>
                <a:ea typeface="Arial"/>
                <a:cs typeface="Arial"/>
                <a:sym typeface="Arial"/>
              </a:rPr>
              <a:t>A new cost function…</a:t>
            </a:r>
            <a:endParaRPr/>
          </a:p>
        </p:txBody>
      </p:sp>
      <p:pic>
        <p:nvPicPr>
          <p:cNvPr id="1454" name="Google Shape;1454;p90"/>
          <p:cNvPicPr preferRelativeResize="0"/>
          <p:nvPr/>
        </p:nvPicPr>
        <p:blipFill rotWithShape="1">
          <a:blip r:embed="rId3">
            <a:alphaModFix/>
          </a:blip>
          <a:srcRect/>
          <a:stretch/>
        </p:blipFill>
        <p:spPr>
          <a:xfrm>
            <a:off x="10107814" y="6070450"/>
            <a:ext cx="4754994" cy="6906889"/>
          </a:xfrm>
          <a:prstGeom prst="rect">
            <a:avLst/>
          </a:prstGeom>
          <a:noFill/>
          <a:ln>
            <a:noFill/>
          </a:ln>
        </p:spPr>
      </p:pic>
      <p:pic>
        <p:nvPicPr>
          <p:cNvPr id="1455" name="Google Shape;1455;p90"/>
          <p:cNvPicPr preferRelativeResize="0"/>
          <p:nvPr/>
        </p:nvPicPr>
        <p:blipFill rotWithShape="1">
          <a:blip r:embed="rId4">
            <a:alphaModFix amt="20000"/>
          </a:blip>
          <a:srcRect/>
          <a:stretch/>
        </p:blipFill>
        <p:spPr>
          <a:xfrm>
            <a:off x="10107814" y="6070450"/>
            <a:ext cx="4754994" cy="6906889"/>
          </a:xfrm>
          <a:prstGeom prst="rect">
            <a:avLst/>
          </a:prstGeom>
          <a:noFill/>
          <a:ln>
            <a:noFill/>
          </a:ln>
        </p:spPr>
      </p:pic>
      <p:sp>
        <p:nvSpPr>
          <p:cNvPr id="1456" name="Google Shape;1456;p90"/>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Logistic Regression</a:t>
            </a:r>
            <a:endParaRPr sz="6000" b="1" i="0" u="none" strike="noStrike" cap="none" dirty="0">
              <a:solidFill>
                <a:srgbClr val="00517F"/>
              </a:solidFill>
              <a:latin typeface="Helvetica Neue"/>
              <a:ea typeface="Helvetica Neue"/>
              <a:cs typeface="Helvetica Neue"/>
              <a:sym typeface="Helvetica Neue"/>
            </a:endParaRPr>
          </a:p>
        </p:txBody>
      </p:sp>
      <p:sp>
        <p:nvSpPr>
          <p:cNvPr id="1457" name="Google Shape;1457;p90"/>
          <p:cNvSpPr txBox="1"/>
          <p:nvPr/>
        </p:nvSpPr>
        <p:spPr>
          <a:xfrm>
            <a:off x="-3700452" y="3678923"/>
            <a:ext cx="31784904" cy="1662763"/>
          </a:xfrm>
          <a:prstGeom prst="rect">
            <a:avLst/>
          </a:prstGeom>
          <a:blipFill rotWithShape="1">
            <a:blip r:embed="rId5">
              <a:alphaModFix/>
            </a:blip>
            <a:stretch>
              <a:fillRect t="-1464" b="-142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1458" name="Google Shape;1458;p90"/>
          <p:cNvSpPr/>
          <p:nvPr/>
        </p:nvSpPr>
        <p:spPr>
          <a:xfrm>
            <a:off x="14154150" y="3932442"/>
            <a:ext cx="9042400" cy="1196436"/>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pic>
        <p:nvPicPr>
          <p:cNvPr id="1463" name="Google Shape;1463;p91" descr="pasted-image.png"/>
          <p:cNvPicPr preferRelativeResize="0"/>
          <p:nvPr/>
        </p:nvPicPr>
        <p:blipFill rotWithShape="1">
          <a:blip r:embed="rId3">
            <a:alphaModFix/>
          </a:blip>
          <a:srcRect/>
          <a:stretch/>
        </p:blipFill>
        <p:spPr>
          <a:xfrm>
            <a:off x="11495315" y="4835858"/>
            <a:ext cx="1653507" cy="6041244"/>
          </a:xfrm>
          <a:prstGeom prst="rect">
            <a:avLst/>
          </a:prstGeom>
          <a:noFill/>
          <a:ln>
            <a:noFill/>
          </a:ln>
        </p:spPr>
      </p:pic>
      <p:sp>
        <p:nvSpPr>
          <p:cNvPr id="1464" name="Google Shape;1464;p91"/>
          <p:cNvSpPr/>
          <p:nvPr/>
        </p:nvSpPr>
        <p:spPr>
          <a:xfrm>
            <a:off x="9817293" y="3767350"/>
            <a:ext cx="4218162" cy="1"/>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Comic Sans MS"/>
              <a:buNone/>
            </a:pPr>
            <a:r>
              <a:rPr lang="en-US" sz="3100" b="0" i="0" u="none" strike="noStrike" cap="none">
                <a:solidFill>
                  <a:srgbClr val="000000"/>
                </a:solidFill>
                <a:latin typeface="Comic Sans MS"/>
                <a:ea typeface="Comic Sans MS"/>
                <a:cs typeface="Comic Sans MS"/>
                <a:sym typeface="Comic Sans MS"/>
              </a:rPr>
              <a:t>But what if we have more than two classes for output?</a:t>
            </a:r>
            <a:endParaRPr sz="1400" b="0" i="0" u="none" strike="noStrike" cap="none">
              <a:solidFill>
                <a:srgbClr val="000000"/>
              </a:solidFill>
              <a:latin typeface="Arial"/>
              <a:ea typeface="Arial"/>
              <a:cs typeface="Arial"/>
              <a:sym typeface="Arial"/>
            </a:endParaRPr>
          </a:p>
        </p:txBody>
      </p:sp>
      <p:sp>
        <p:nvSpPr>
          <p:cNvPr id="1465" name="Google Shape;1465;p91"/>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92"/>
          <p:cNvSpPr txBox="1">
            <a:spLocks noGrp="1"/>
          </p:cNvSpPr>
          <p:nvPr>
            <p:ph type="sldNum" idx="12"/>
          </p:nvPr>
        </p:nvSpPr>
        <p:spPr>
          <a:xfrm>
            <a:off x="23611650" y="1298232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93</a:t>
            </a:fld>
            <a:endParaRPr/>
          </a:p>
        </p:txBody>
      </p:sp>
      <p:sp>
        <p:nvSpPr>
          <p:cNvPr id="1471" name="Google Shape;1471;p92"/>
          <p:cNvSpPr txBox="1"/>
          <p:nvPr/>
        </p:nvSpPr>
        <p:spPr>
          <a:xfrm>
            <a:off x="10275462" y="6354517"/>
            <a:ext cx="1543216"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472" name="Google Shape;1472;p92"/>
          <p:cNvSpPr txBox="1"/>
          <p:nvPr/>
        </p:nvSpPr>
        <p:spPr>
          <a:xfrm>
            <a:off x="7410556" y="6354517"/>
            <a:ext cx="2153146"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473" name="Google Shape;1473;p92"/>
          <p:cNvSpPr txBox="1"/>
          <p:nvPr/>
        </p:nvSpPr>
        <p:spPr>
          <a:xfrm>
            <a:off x="12530436" y="6354517"/>
            <a:ext cx="4443007"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Champagne</a:t>
            </a:r>
            <a:endParaRPr sz="1400" b="0" i="0" u="none" strike="noStrike" cap="none">
              <a:solidFill>
                <a:srgbClr val="000000"/>
              </a:solidFill>
              <a:latin typeface="Arial"/>
              <a:ea typeface="Arial"/>
              <a:cs typeface="Arial"/>
              <a:sym typeface="Arial"/>
            </a:endParaRPr>
          </a:p>
        </p:txBody>
      </p:sp>
      <p:sp>
        <p:nvSpPr>
          <p:cNvPr id="1474" name="Google Shape;1474;p92"/>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Multi-class classification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93"/>
          <p:cNvSpPr txBox="1">
            <a:spLocks noGrp="1"/>
          </p:cNvSpPr>
          <p:nvPr>
            <p:ph type="ctrTitle" idx="4294967295"/>
          </p:nvPr>
        </p:nvSpPr>
        <p:spPr>
          <a:xfrm>
            <a:off x="4160989" y="4727715"/>
            <a:ext cx="16062000" cy="2015700"/>
          </a:xfrm>
          <a:prstGeom prst="rect">
            <a:avLst/>
          </a:prstGeom>
          <a:noFill/>
          <a:ln>
            <a:noFill/>
          </a:ln>
        </p:spPr>
        <p:txBody>
          <a:bodyPr spcFirstLastPara="1" wrap="square" lIns="50800" tIns="50800" rIns="50800" bIns="50800" anchor="ctr" anchorCtr="0">
            <a:normAutofit fontScale="90000"/>
          </a:bodyPr>
          <a:lstStyle/>
          <a:p>
            <a:pPr marL="0" marR="0" lvl="0" indent="0" algn="l" rtl="0">
              <a:lnSpc>
                <a:spcPct val="150000"/>
              </a:lnSpc>
              <a:spcBef>
                <a:spcPts val="0"/>
              </a:spcBef>
              <a:spcAft>
                <a:spcPts val="0"/>
              </a:spcAft>
              <a:buClr>
                <a:srgbClr val="006B64"/>
              </a:buClr>
              <a:buSzPct val="100000"/>
              <a:buFont typeface="Helvetica Neue"/>
              <a:buNone/>
            </a:pPr>
            <a:r>
              <a:rPr lang="en-US" sz="8500" i="0" u="none" strike="noStrike" cap="none" dirty="0">
                <a:solidFill>
                  <a:srgbClr val="006C65"/>
                </a:solidFill>
                <a:latin typeface="Helvetica Neue"/>
                <a:ea typeface="Helvetica Neue"/>
                <a:cs typeface="Helvetica Neue"/>
                <a:sym typeface="Helvetica Neue"/>
              </a:rPr>
              <a:t>One vs. One and One vs. All Classification</a:t>
            </a:r>
            <a:endParaRPr sz="8500" i="0" u="none" strike="noStrike" cap="none" dirty="0">
              <a:solidFill>
                <a:srgbClr val="006C65"/>
              </a:solidFill>
              <a:latin typeface="Helvetica Neue"/>
              <a:ea typeface="Helvetica Neue"/>
              <a:cs typeface="Helvetica Neue"/>
              <a:sym typeface="Helvetica Neue"/>
            </a:endParaRPr>
          </a:p>
        </p:txBody>
      </p:sp>
      <p:sp>
        <p:nvSpPr>
          <p:cNvPr id="1480" name="Google Shape;1480;p93"/>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94"/>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95</a:t>
            </a:fld>
            <a:endParaRPr/>
          </a:p>
        </p:txBody>
      </p:sp>
      <p:sp>
        <p:nvSpPr>
          <p:cNvPr id="1486" name="Google Shape;1486;p94"/>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One vs. One Classification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95"/>
          <p:cNvSpPr txBox="1"/>
          <p:nvPr/>
        </p:nvSpPr>
        <p:spPr>
          <a:xfrm>
            <a:off x="6066097" y="6939656"/>
            <a:ext cx="2141309"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Red</a:t>
            </a:r>
            <a:endParaRPr sz="1400" i="0" u="none" strike="noStrike" cap="none">
              <a:solidFill>
                <a:srgbClr val="000000"/>
              </a:solidFill>
              <a:latin typeface="Arial"/>
              <a:ea typeface="Arial"/>
              <a:cs typeface="Arial"/>
              <a:sym typeface="Arial"/>
            </a:endParaRPr>
          </a:p>
        </p:txBody>
      </p:sp>
      <p:sp>
        <p:nvSpPr>
          <p:cNvPr id="1492" name="Google Shape;1492;p95"/>
          <p:cNvSpPr txBox="1"/>
          <p:nvPr/>
        </p:nvSpPr>
        <p:spPr>
          <a:xfrm>
            <a:off x="5866436" y="5768130"/>
            <a:ext cx="2963528"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dirty="0">
                <a:solidFill>
                  <a:srgbClr val="004C7F"/>
                </a:solidFill>
                <a:latin typeface="Helvetica Neue"/>
                <a:ea typeface="Helvetica Neue"/>
                <a:cs typeface="Helvetica Neue"/>
                <a:sym typeface="Helvetica Neue"/>
              </a:rPr>
              <a:t>White</a:t>
            </a:r>
            <a:endParaRPr sz="1400" i="0" u="none" strike="noStrike" cap="none" dirty="0">
              <a:solidFill>
                <a:srgbClr val="000000"/>
              </a:solidFill>
              <a:latin typeface="Arial"/>
              <a:ea typeface="Arial"/>
              <a:cs typeface="Arial"/>
              <a:sym typeface="Arial"/>
            </a:endParaRPr>
          </a:p>
        </p:txBody>
      </p:sp>
      <p:sp>
        <p:nvSpPr>
          <p:cNvPr id="1493" name="Google Shape;1493;p95"/>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96</a:t>
            </a:fld>
            <a:endParaRPr/>
          </a:p>
        </p:txBody>
      </p:sp>
      <p:sp>
        <p:nvSpPr>
          <p:cNvPr id="1494" name="Google Shape;1494;p95"/>
          <p:cNvSpPr txBox="1"/>
          <p:nvPr/>
        </p:nvSpPr>
        <p:spPr>
          <a:xfrm>
            <a:off x="533872" y="374502"/>
            <a:ext cx="25261070"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One vs. One Classification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96"/>
          <p:cNvSpPr txBox="1"/>
          <p:nvPr/>
        </p:nvSpPr>
        <p:spPr>
          <a:xfrm>
            <a:off x="6066097" y="6939656"/>
            <a:ext cx="1774251"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Red</a:t>
            </a:r>
            <a:endParaRPr sz="1400" i="0" u="none" strike="noStrike" cap="none">
              <a:solidFill>
                <a:srgbClr val="000000"/>
              </a:solidFill>
              <a:latin typeface="Arial"/>
              <a:ea typeface="Arial"/>
              <a:cs typeface="Arial"/>
              <a:sym typeface="Arial"/>
            </a:endParaRPr>
          </a:p>
        </p:txBody>
      </p:sp>
      <p:sp>
        <p:nvSpPr>
          <p:cNvPr id="1500" name="Google Shape;1500;p96"/>
          <p:cNvSpPr txBox="1"/>
          <p:nvPr/>
        </p:nvSpPr>
        <p:spPr>
          <a:xfrm>
            <a:off x="5968036" y="5765810"/>
            <a:ext cx="2455528"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dirty="0">
                <a:solidFill>
                  <a:srgbClr val="004C7F"/>
                </a:solidFill>
                <a:latin typeface="Helvetica Neue"/>
                <a:ea typeface="Helvetica Neue"/>
                <a:cs typeface="Helvetica Neue"/>
                <a:sym typeface="Helvetica Neue"/>
              </a:rPr>
              <a:t>White</a:t>
            </a:r>
            <a:endParaRPr sz="1400" i="0" u="none" strike="noStrike" cap="none" dirty="0">
              <a:solidFill>
                <a:srgbClr val="000000"/>
              </a:solidFill>
              <a:latin typeface="Arial"/>
              <a:ea typeface="Arial"/>
              <a:cs typeface="Arial"/>
              <a:sym typeface="Arial"/>
            </a:endParaRPr>
          </a:p>
        </p:txBody>
      </p:sp>
      <p:sp>
        <p:nvSpPr>
          <p:cNvPr id="1501" name="Google Shape;1501;p96"/>
          <p:cNvSpPr txBox="1"/>
          <p:nvPr/>
        </p:nvSpPr>
        <p:spPr>
          <a:xfrm>
            <a:off x="8764147" y="5765810"/>
            <a:ext cx="2455528"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White</a:t>
            </a:r>
            <a:endParaRPr sz="1400" i="0" u="none" strike="noStrike" cap="none">
              <a:solidFill>
                <a:srgbClr val="000000"/>
              </a:solidFill>
              <a:latin typeface="Arial"/>
              <a:ea typeface="Arial"/>
              <a:cs typeface="Arial"/>
              <a:sym typeface="Arial"/>
            </a:endParaRPr>
          </a:p>
        </p:txBody>
      </p:sp>
      <p:sp>
        <p:nvSpPr>
          <p:cNvPr id="1502" name="Google Shape;1502;p96"/>
          <p:cNvSpPr txBox="1"/>
          <p:nvPr/>
        </p:nvSpPr>
        <p:spPr>
          <a:xfrm>
            <a:off x="8796255" y="6939656"/>
            <a:ext cx="5054377"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Champagne</a:t>
            </a:r>
            <a:endParaRPr sz="1400" i="0" u="none" strike="noStrike" cap="none">
              <a:solidFill>
                <a:srgbClr val="000000"/>
              </a:solidFill>
              <a:latin typeface="Arial"/>
              <a:ea typeface="Arial"/>
              <a:cs typeface="Arial"/>
              <a:sym typeface="Arial"/>
            </a:endParaRPr>
          </a:p>
        </p:txBody>
      </p:sp>
      <p:sp>
        <p:nvSpPr>
          <p:cNvPr id="1503" name="Google Shape;1503;p96"/>
          <p:cNvSpPr txBox="1">
            <a:spLocks noGrp="1"/>
          </p:cNvSpPr>
          <p:nvPr>
            <p:ph type="sldNum" idx="12"/>
          </p:nvPr>
        </p:nvSpPr>
        <p:spPr>
          <a:xfrm>
            <a:off x="23542171" y="12977338"/>
            <a:ext cx="438148"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1">
                <a:solidFill>
                  <a:srgbClr val="000000"/>
                </a:solidFill>
              </a:rPr>
              <a:t>97</a:t>
            </a:fld>
            <a:endParaRPr b="1"/>
          </a:p>
        </p:txBody>
      </p:sp>
      <p:sp>
        <p:nvSpPr>
          <p:cNvPr id="1504" name="Google Shape;1504;p96"/>
          <p:cNvSpPr txBox="1"/>
          <p:nvPr/>
        </p:nvSpPr>
        <p:spPr>
          <a:xfrm>
            <a:off x="533871" y="374502"/>
            <a:ext cx="20930885"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a:solidFill>
                  <a:srgbClr val="00517F"/>
                </a:solidFill>
                <a:latin typeface="Helvetica Neue"/>
                <a:ea typeface="Helvetica Neue"/>
                <a:cs typeface="Helvetica Neue"/>
                <a:sym typeface="Helvetica Neue"/>
              </a:rPr>
              <a:t>One vs. One Classification</a:t>
            </a:r>
            <a:endParaRPr sz="6000" b="1" i="0" u="none" strike="noStrike" cap="none">
              <a:solidFill>
                <a:srgbClr val="00517F"/>
              </a:solidFill>
              <a:latin typeface="Helvetica Neue"/>
              <a:ea typeface="Helvetica Neue"/>
              <a:cs typeface="Helvetica Neue"/>
              <a:sym typeface="Helvetica Neue"/>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97"/>
          <p:cNvSpPr txBox="1"/>
          <p:nvPr/>
        </p:nvSpPr>
        <p:spPr>
          <a:xfrm>
            <a:off x="6066097" y="6939656"/>
            <a:ext cx="1901053"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Red</a:t>
            </a:r>
            <a:endParaRPr sz="1400" i="0" u="none" strike="noStrike" cap="none">
              <a:solidFill>
                <a:srgbClr val="000000"/>
              </a:solidFill>
              <a:latin typeface="Arial"/>
              <a:ea typeface="Arial"/>
              <a:cs typeface="Arial"/>
              <a:sym typeface="Arial"/>
            </a:endParaRPr>
          </a:p>
        </p:txBody>
      </p:sp>
      <p:sp>
        <p:nvSpPr>
          <p:cNvPr id="1510" name="Google Shape;1510;p97"/>
          <p:cNvSpPr txBox="1"/>
          <p:nvPr/>
        </p:nvSpPr>
        <p:spPr>
          <a:xfrm>
            <a:off x="5940327" y="5765809"/>
            <a:ext cx="2631019"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White</a:t>
            </a:r>
            <a:endParaRPr sz="1400" i="0" u="none" strike="noStrike" cap="none">
              <a:solidFill>
                <a:srgbClr val="000000"/>
              </a:solidFill>
              <a:latin typeface="Arial"/>
              <a:ea typeface="Arial"/>
              <a:cs typeface="Arial"/>
              <a:sym typeface="Arial"/>
            </a:endParaRPr>
          </a:p>
        </p:txBody>
      </p:sp>
      <p:sp>
        <p:nvSpPr>
          <p:cNvPr id="1511" name="Google Shape;1511;p97"/>
          <p:cNvSpPr txBox="1"/>
          <p:nvPr/>
        </p:nvSpPr>
        <p:spPr>
          <a:xfrm>
            <a:off x="8976584" y="5765809"/>
            <a:ext cx="2631019"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dirty="0">
                <a:solidFill>
                  <a:srgbClr val="004C7F"/>
                </a:solidFill>
                <a:latin typeface="Helvetica Neue"/>
                <a:ea typeface="Helvetica Neue"/>
                <a:cs typeface="Helvetica Neue"/>
                <a:sym typeface="Helvetica Neue"/>
              </a:rPr>
              <a:t>White</a:t>
            </a:r>
            <a:endParaRPr sz="1400" i="0" u="none" strike="noStrike" cap="none" dirty="0">
              <a:solidFill>
                <a:srgbClr val="000000"/>
              </a:solidFill>
              <a:latin typeface="Arial"/>
              <a:ea typeface="Arial"/>
              <a:cs typeface="Arial"/>
              <a:sym typeface="Arial"/>
            </a:endParaRPr>
          </a:p>
        </p:txBody>
      </p:sp>
      <p:sp>
        <p:nvSpPr>
          <p:cNvPr id="1512" name="Google Shape;1512;p97"/>
          <p:cNvSpPr txBox="1"/>
          <p:nvPr/>
        </p:nvSpPr>
        <p:spPr>
          <a:xfrm>
            <a:off x="8796255" y="6939656"/>
            <a:ext cx="5415601"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Champagne</a:t>
            </a:r>
            <a:endParaRPr sz="1400" i="0" u="none" strike="noStrike" cap="none">
              <a:solidFill>
                <a:srgbClr val="000000"/>
              </a:solidFill>
              <a:latin typeface="Arial"/>
              <a:ea typeface="Arial"/>
              <a:cs typeface="Arial"/>
              <a:sym typeface="Arial"/>
            </a:endParaRPr>
          </a:p>
        </p:txBody>
      </p:sp>
      <p:sp>
        <p:nvSpPr>
          <p:cNvPr id="1513" name="Google Shape;1513;p97"/>
          <p:cNvSpPr txBox="1"/>
          <p:nvPr/>
        </p:nvSpPr>
        <p:spPr>
          <a:xfrm>
            <a:off x="14333369" y="5765810"/>
            <a:ext cx="1901053"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Red</a:t>
            </a:r>
            <a:endParaRPr sz="1400" i="0" u="none" strike="noStrike" cap="none">
              <a:solidFill>
                <a:srgbClr val="000000"/>
              </a:solidFill>
              <a:latin typeface="Arial"/>
              <a:ea typeface="Arial"/>
              <a:cs typeface="Arial"/>
              <a:sym typeface="Arial"/>
            </a:endParaRPr>
          </a:p>
        </p:txBody>
      </p:sp>
      <p:sp>
        <p:nvSpPr>
          <p:cNvPr id="1514" name="Google Shape;1514;p97"/>
          <p:cNvSpPr txBox="1"/>
          <p:nvPr/>
        </p:nvSpPr>
        <p:spPr>
          <a:xfrm>
            <a:off x="13998531" y="6939656"/>
            <a:ext cx="5415600" cy="10105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i="0" u="none" strike="noStrike" cap="none">
                <a:solidFill>
                  <a:srgbClr val="004C7F"/>
                </a:solidFill>
                <a:latin typeface="Helvetica Neue"/>
                <a:ea typeface="Helvetica Neue"/>
                <a:cs typeface="Helvetica Neue"/>
                <a:sym typeface="Helvetica Neue"/>
              </a:rPr>
              <a:t>Champagne</a:t>
            </a:r>
            <a:endParaRPr sz="1400" i="0" u="none" strike="noStrike" cap="none">
              <a:solidFill>
                <a:srgbClr val="000000"/>
              </a:solidFill>
              <a:latin typeface="Arial"/>
              <a:ea typeface="Arial"/>
              <a:cs typeface="Arial"/>
              <a:sym typeface="Arial"/>
            </a:endParaRPr>
          </a:p>
        </p:txBody>
      </p:sp>
      <p:sp>
        <p:nvSpPr>
          <p:cNvPr id="1515" name="Google Shape;1515;p97"/>
          <p:cNvSpPr txBox="1">
            <a:spLocks noGrp="1"/>
          </p:cNvSpPr>
          <p:nvPr>
            <p:ph type="sldNum" idx="12"/>
          </p:nvPr>
        </p:nvSpPr>
        <p:spPr>
          <a:xfrm>
            <a:off x="23542171" y="12977338"/>
            <a:ext cx="469462"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b="1">
                <a:solidFill>
                  <a:srgbClr val="000000"/>
                </a:solidFill>
              </a:rPr>
              <a:t>98</a:t>
            </a:fld>
            <a:endParaRPr b="1"/>
          </a:p>
        </p:txBody>
      </p:sp>
      <p:sp>
        <p:nvSpPr>
          <p:cNvPr id="1516" name="Google Shape;1516;p97"/>
          <p:cNvSpPr txBox="1"/>
          <p:nvPr/>
        </p:nvSpPr>
        <p:spPr>
          <a:xfrm>
            <a:off x="533872" y="374502"/>
            <a:ext cx="22426768"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a:solidFill>
                  <a:srgbClr val="00517F"/>
                </a:solidFill>
                <a:latin typeface="Helvetica Neue"/>
                <a:ea typeface="Helvetica Neue"/>
                <a:cs typeface="Helvetica Neue"/>
                <a:sym typeface="Helvetica Neue"/>
              </a:rPr>
              <a:t>One vs. One Classification</a:t>
            </a:r>
            <a:endParaRPr sz="6000" b="1" i="0" u="none" strike="noStrike" cap="none">
              <a:solidFill>
                <a:srgbClr val="00517F"/>
              </a:solidFill>
              <a:latin typeface="Helvetica Neue"/>
              <a:ea typeface="Helvetica Neue"/>
              <a:cs typeface="Helvetica Neue"/>
              <a:sym typeface="Helvetica Neue"/>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98"/>
          <p:cNvSpPr txBox="1"/>
          <p:nvPr/>
        </p:nvSpPr>
        <p:spPr>
          <a:xfrm>
            <a:off x="6066097" y="6941440"/>
            <a:ext cx="1516241"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0" i="0" u="none" strike="noStrike" cap="none">
                <a:solidFill>
                  <a:srgbClr val="004C7F"/>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522" name="Google Shape;1522;p98"/>
          <p:cNvSpPr txBox="1"/>
          <p:nvPr/>
        </p:nvSpPr>
        <p:spPr>
          <a:xfrm>
            <a:off x="6042286" y="5767593"/>
            <a:ext cx="2153146" cy="10069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White</a:t>
            </a:r>
            <a:endParaRPr sz="1400" b="1" i="0" u="none" strike="noStrike" cap="none">
              <a:solidFill>
                <a:srgbClr val="000000"/>
              </a:solidFill>
              <a:latin typeface="Helvetica Neue"/>
              <a:ea typeface="Helvetica Neue"/>
              <a:cs typeface="Helvetica Neue"/>
              <a:sym typeface="Helvetica Neue"/>
            </a:endParaRPr>
          </a:p>
        </p:txBody>
      </p:sp>
      <p:sp>
        <p:nvSpPr>
          <p:cNvPr id="1523" name="Google Shape;1523;p98"/>
          <p:cNvSpPr txBox="1"/>
          <p:nvPr/>
        </p:nvSpPr>
        <p:spPr>
          <a:xfrm>
            <a:off x="8736798" y="5767593"/>
            <a:ext cx="2153146" cy="10069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White</a:t>
            </a:r>
            <a:endParaRPr sz="1400" b="1" i="0" u="none" strike="noStrike" cap="none">
              <a:solidFill>
                <a:srgbClr val="000000"/>
              </a:solidFill>
              <a:latin typeface="Helvetica Neue"/>
              <a:ea typeface="Helvetica Neue"/>
              <a:cs typeface="Helvetica Neue"/>
              <a:sym typeface="Helvetica Neue"/>
            </a:endParaRPr>
          </a:p>
        </p:txBody>
      </p:sp>
      <p:sp>
        <p:nvSpPr>
          <p:cNvPr id="1524" name="Google Shape;1524;p98"/>
          <p:cNvSpPr txBox="1"/>
          <p:nvPr/>
        </p:nvSpPr>
        <p:spPr>
          <a:xfrm>
            <a:off x="8796255" y="6941440"/>
            <a:ext cx="4319373"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0" i="0" u="none" strike="noStrike" cap="none">
                <a:solidFill>
                  <a:srgbClr val="004C7F"/>
                </a:solidFill>
                <a:latin typeface="Helvetica Neue"/>
                <a:ea typeface="Helvetica Neue"/>
                <a:cs typeface="Helvetica Neue"/>
                <a:sym typeface="Helvetica Neue"/>
              </a:rPr>
              <a:t>Champagne</a:t>
            </a:r>
            <a:endParaRPr sz="1400" b="0" i="0" u="none" strike="noStrike" cap="none">
              <a:solidFill>
                <a:srgbClr val="000000"/>
              </a:solidFill>
              <a:latin typeface="Arial"/>
              <a:ea typeface="Arial"/>
              <a:cs typeface="Arial"/>
              <a:sym typeface="Arial"/>
            </a:endParaRPr>
          </a:p>
        </p:txBody>
      </p:sp>
      <p:sp>
        <p:nvSpPr>
          <p:cNvPr id="1525" name="Google Shape;1525;p98"/>
          <p:cNvSpPr txBox="1"/>
          <p:nvPr/>
        </p:nvSpPr>
        <p:spPr>
          <a:xfrm>
            <a:off x="13936206" y="5767593"/>
            <a:ext cx="1516241" cy="10069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0" i="0" u="none" strike="noStrike" cap="none">
                <a:solidFill>
                  <a:srgbClr val="004C7F"/>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526" name="Google Shape;1526;p98"/>
          <p:cNvSpPr txBox="1"/>
          <p:nvPr/>
        </p:nvSpPr>
        <p:spPr>
          <a:xfrm>
            <a:off x="13936713" y="6941440"/>
            <a:ext cx="4443007" cy="10069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5900"/>
              <a:buFont typeface="Helvetica Neue"/>
              <a:buNone/>
            </a:pPr>
            <a:r>
              <a:rPr lang="en-US" sz="5900" b="1" i="0" u="none" strike="noStrike" cap="none">
                <a:solidFill>
                  <a:srgbClr val="004C7F"/>
                </a:solidFill>
                <a:latin typeface="Helvetica Neue"/>
                <a:ea typeface="Helvetica Neue"/>
                <a:cs typeface="Helvetica Neue"/>
                <a:sym typeface="Helvetica Neue"/>
              </a:rPr>
              <a:t>Champagne</a:t>
            </a:r>
            <a:endParaRPr sz="1400" b="1" i="0" u="none" strike="noStrike" cap="none">
              <a:solidFill>
                <a:srgbClr val="000000"/>
              </a:solidFill>
              <a:latin typeface="Helvetica Neue"/>
              <a:ea typeface="Helvetica Neue"/>
              <a:cs typeface="Helvetica Neue"/>
              <a:sym typeface="Helvetica Neue"/>
            </a:endParaRPr>
          </a:p>
        </p:txBody>
      </p:sp>
      <p:grpSp>
        <p:nvGrpSpPr>
          <p:cNvPr id="1527" name="Google Shape;1527;p98"/>
          <p:cNvGrpSpPr/>
          <p:nvPr/>
        </p:nvGrpSpPr>
        <p:grpSpPr>
          <a:xfrm>
            <a:off x="1140816" y="4810516"/>
            <a:ext cx="4418518" cy="1715911"/>
            <a:chOff x="1227764" y="-245432"/>
            <a:chExt cx="4418516" cy="1715910"/>
          </a:xfrm>
        </p:grpSpPr>
        <p:sp>
          <p:nvSpPr>
            <p:cNvPr id="1528" name="Google Shape;1528;p98"/>
            <p:cNvSpPr txBox="1"/>
            <p:nvPr/>
          </p:nvSpPr>
          <p:spPr>
            <a:xfrm>
              <a:off x="1227764" y="-245432"/>
              <a:ext cx="3886709" cy="133146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more pairs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F7001"/>
                </a:buClr>
                <a:buSzPts val="4000"/>
                <a:buFont typeface="Helvetica Neue"/>
                <a:buNone/>
              </a:pPr>
              <a:r>
                <a:rPr lang="en-US" sz="4000" b="1" i="0" u="none" strike="noStrike" cap="none">
                  <a:solidFill>
                    <a:srgbClr val="EF7001"/>
                  </a:solidFill>
                  <a:latin typeface="Helvetica Neue"/>
                  <a:ea typeface="Helvetica Neue"/>
                  <a:cs typeface="Helvetica Neue"/>
                  <a:sym typeface="Helvetica Neue"/>
                </a:rPr>
                <a:t>voted for white!</a:t>
              </a:r>
              <a:endParaRPr sz="1400" b="0" i="0" u="none" strike="noStrike" cap="none">
                <a:solidFill>
                  <a:srgbClr val="000000"/>
                </a:solidFill>
                <a:latin typeface="Arial"/>
                <a:ea typeface="Arial"/>
                <a:cs typeface="Arial"/>
                <a:sym typeface="Arial"/>
              </a:endParaRPr>
            </a:p>
          </p:txBody>
        </p:sp>
        <p:pic>
          <p:nvPicPr>
            <p:cNvPr id="1529" name="Google Shape;1529;p98" descr="Line Line"/>
            <p:cNvPicPr preferRelativeResize="0"/>
            <p:nvPr/>
          </p:nvPicPr>
          <p:blipFill rotWithShape="1">
            <a:blip r:embed="rId3">
              <a:alphaModFix/>
            </a:blip>
            <a:srcRect/>
            <a:stretch/>
          </p:blipFill>
          <p:spPr>
            <a:xfrm>
              <a:off x="2545889" y="1158484"/>
              <a:ext cx="3100391" cy="311994"/>
            </a:xfrm>
            <a:prstGeom prst="rect">
              <a:avLst/>
            </a:prstGeom>
            <a:noFill/>
            <a:ln>
              <a:noFill/>
            </a:ln>
          </p:spPr>
        </p:pic>
      </p:grpSp>
      <p:grpSp>
        <p:nvGrpSpPr>
          <p:cNvPr id="1530" name="Google Shape;1530;p98"/>
          <p:cNvGrpSpPr/>
          <p:nvPr/>
        </p:nvGrpSpPr>
        <p:grpSpPr>
          <a:xfrm>
            <a:off x="10463535" y="8501311"/>
            <a:ext cx="3456930" cy="3517287"/>
            <a:chOff x="-1" y="-69851"/>
            <a:chExt cx="3456929" cy="3517287"/>
          </a:xfrm>
        </p:grpSpPr>
        <p:pic>
          <p:nvPicPr>
            <p:cNvPr id="1531" name="Google Shape;1531;p98" descr="Line Line"/>
            <p:cNvPicPr preferRelativeResize="0"/>
            <p:nvPr/>
          </p:nvPicPr>
          <p:blipFill rotWithShape="1">
            <a:blip r:embed="rId4">
              <a:alphaModFix/>
            </a:blip>
            <a:srcRect/>
            <a:stretch/>
          </p:blipFill>
          <p:spPr>
            <a:xfrm rot="5400000">
              <a:off x="878915" y="506704"/>
              <a:ext cx="1699097" cy="545988"/>
            </a:xfrm>
            <a:prstGeom prst="rect">
              <a:avLst/>
            </a:prstGeom>
            <a:noFill/>
            <a:ln>
              <a:noFill/>
            </a:ln>
          </p:spPr>
        </p:pic>
        <p:sp>
          <p:nvSpPr>
            <p:cNvPr id="1532" name="Google Shape;1532;p98"/>
            <p:cNvSpPr txBox="1"/>
            <p:nvPr/>
          </p:nvSpPr>
          <p:spPr>
            <a:xfrm>
              <a:off x="-1" y="1528963"/>
              <a:ext cx="3456929" cy="191847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5900"/>
                <a:buFont typeface="Helvetica Neue"/>
                <a:buNone/>
              </a:pPr>
              <a:r>
                <a:rPr lang="en-US" sz="5900" b="1" i="0" u="none" strike="noStrike" cap="none">
                  <a:solidFill>
                    <a:srgbClr val="006B64"/>
                  </a:solidFill>
                  <a:latin typeface="Helvetica Neue"/>
                  <a:ea typeface="Helvetica Neue"/>
                  <a:cs typeface="Helvetica Neue"/>
                  <a:sym typeface="Helvetica Neue"/>
                </a:rPr>
                <a:t>It’s white!</a:t>
              </a:r>
              <a:endParaRPr sz="1400" b="0" i="0" u="none" strike="noStrike" cap="none">
                <a:solidFill>
                  <a:srgbClr val="000000"/>
                </a:solidFill>
                <a:latin typeface="Arial"/>
                <a:ea typeface="Arial"/>
                <a:cs typeface="Arial"/>
                <a:sym typeface="Arial"/>
              </a:endParaRPr>
            </a:p>
          </p:txBody>
        </p:sp>
      </p:grpSp>
      <p:sp>
        <p:nvSpPr>
          <p:cNvPr id="1533" name="Google Shape;1533;p98"/>
          <p:cNvSpPr txBox="1"/>
          <p:nvPr/>
        </p:nvSpPr>
        <p:spPr>
          <a:xfrm>
            <a:off x="3321732" y="11918319"/>
            <a:ext cx="17740536" cy="646921"/>
          </a:xfrm>
          <a:prstGeom prst="rect">
            <a:avLst/>
          </a:prstGeom>
          <a:noFill/>
          <a:ln>
            <a:noFill/>
          </a:ln>
        </p:spPr>
        <p:txBody>
          <a:bodyPr spcFirstLastPara="1" wrap="square" lIns="50800" tIns="50800" rIns="50800" bIns="50800" anchor="t" anchorCtr="0">
            <a:normAutofit fontScale="92500"/>
          </a:bodyPr>
          <a:lstStyle/>
          <a:p>
            <a:pPr marL="441451" marR="0" lvl="0" indent="-441451" algn="l" rtl="0">
              <a:lnSpc>
                <a:spcPct val="100000"/>
              </a:lnSpc>
              <a:spcBef>
                <a:spcPts val="0"/>
              </a:spcBef>
              <a:spcAft>
                <a:spcPts val="0"/>
              </a:spcAft>
              <a:buClr>
                <a:srgbClr val="000000"/>
              </a:buClr>
              <a:buSzPct val="132965"/>
              <a:buFont typeface="Helvetica Neue"/>
              <a:buChar char="■"/>
            </a:pPr>
            <a:r>
              <a:rPr lang="en-US" sz="3475" b="1" i="0" u="none" strike="noStrike" cap="none">
                <a:solidFill>
                  <a:srgbClr val="000000"/>
                </a:solidFill>
                <a:latin typeface="Helvetica Neue"/>
                <a:ea typeface="Helvetica Neue"/>
                <a:cs typeface="Helvetica Neue"/>
                <a:sym typeface="Helvetica Neue"/>
              </a:rPr>
              <a:t>One-vs-one</a:t>
            </a:r>
            <a:r>
              <a:rPr lang="en-US" sz="3475" b="0" i="0" u="none" strike="noStrike" cap="none">
                <a:solidFill>
                  <a:srgbClr val="000000"/>
                </a:solidFill>
                <a:latin typeface="Helvetica Neue"/>
                <a:ea typeface="Helvetica Neue"/>
                <a:cs typeface="Helvetica Neue"/>
                <a:sym typeface="Helvetica Neue"/>
              </a:rPr>
              <a:t> multiclass classification uses the most “voted for” class among paired models</a:t>
            </a:r>
            <a:endParaRPr sz="1400" b="0" i="0" u="none" strike="noStrike" cap="none">
              <a:solidFill>
                <a:srgbClr val="000000"/>
              </a:solidFill>
              <a:latin typeface="Arial"/>
              <a:ea typeface="Arial"/>
              <a:cs typeface="Arial"/>
              <a:sym typeface="Arial"/>
            </a:endParaRPr>
          </a:p>
        </p:txBody>
      </p:sp>
      <p:sp>
        <p:nvSpPr>
          <p:cNvPr id="1534" name="Google Shape;1534;p98"/>
          <p:cNvSpPr txBox="1">
            <a:spLocks noGrp="1"/>
          </p:cNvSpPr>
          <p:nvPr>
            <p:ph type="sldNum" idx="12"/>
          </p:nvPr>
        </p:nvSpPr>
        <p:spPr>
          <a:xfrm>
            <a:off x="23542171" y="12977338"/>
            <a:ext cx="374433"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99</a:t>
            </a:fld>
            <a:endParaRPr/>
          </a:p>
        </p:txBody>
      </p:sp>
      <p:sp>
        <p:nvSpPr>
          <p:cNvPr id="1535" name="Google Shape;1535;p98"/>
          <p:cNvSpPr txBox="1"/>
          <p:nvPr/>
        </p:nvSpPr>
        <p:spPr>
          <a:xfrm>
            <a:off x="533872" y="374502"/>
            <a:ext cx="17887132" cy="1025922"/>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1F497D"/>
              </a:buClr>
              <a:buSzPts val="7200"/>
              <a:buFont typeface="Times New Roman"/>
              <a:buNone/>
            </a:pPr>
            <a:r>
              <a:rPr lang="en-US" sz="6000" b="1" i="0" u="none" strike="noStrike" cap="none" dirty="0">
                <a:solidFill>
                  <a:srgbClr val="00517F"/>
                </a:solidFill>
                <a:latin typeface="Helvetica Neue"/>
                <a:ea typeface="Helvetica Neue"/>
                <a:cs typeface="Helvetica Neue"/>
                <a:sym typeface="Helvetica Neue"/>
              </a:rPr>
              <a:t>One vs. One Classification</a:t>
            </a:r>
            <a:endParaRPr sz="6000" b="1" i="0" u="none" strike="noStrike" cap="none" dirty="0">
              <a:solidFill>
                <a:srgbClr val="0051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8450</Words>
  <Application>Microsoft Office PowerPoint</Application>
  <PresentationFormat>Custom</PresentationFormat>
  <Paragraphs>796</Paragraphs>
  <Slides>105</Slides>
  <Notes>105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Times New Roman</vt:lpstr>
      <vt:lpstr>Georgia</vt:lpstr>
      <vt:lpstr>Helvetica Neue</vt:lpstr>
      <vt:lpstr>Arial</vt:lpstr>
      <vt:lpstr>Calibri</vt:lpstr>
      <vt:lpstr>Comic Sans MS</vt:lpstr>
      <vt:lpstr>21_BasicWhite</vt:lpstr>
      <vt:lpstr>AIBridge</vt:lpstr>
      <vt:lpstr>what is Artificial Intelligence?</vt:lpstr>
      <vt:lpstr>Generally…</vt:lpstr>
      <vt:lpstr>PowerPoint Presentation</vt:lpstr>
      <vt:lpstr>PowerPoint Presentation</vt:lpstr>
      <vt:lpstr>AI Model Examples</vt:lpstr>
      <vt:lpstr>AI Model Examples</vt:lpstr>
      <vt:lpstr>AI Model Examples</vt:lpstr>
      <vt:lpstr>AI Model Examples</vt:lpstr>
      <vt:lpstr>PowerPoint Presentation</vt:lpstr>
      <vt:lpstr>PowerPoint Presentation</vt:lpstr>
      <vt:lpstr>SUPERVISED LEARNING</vt:lpstr>
      <vt:lpstr>Supervised Learning</vt:lpstr>
      <vt:lpstr>Terminology alignment </vt:lpstr>
      <vt:lpstr>Supervised Learning</vt:lpstr>
      <vt:lpstr>What types are there?</vt:lpstr>
      <vt:lpstr>Classification</vt:lpstr>
      <vt:lpstr>What does classification do?</vt:lpstr>
      <vt:lpstr>Regression</vt:lpstr>
      <vt:lpstr>PowerPoint Presentation</vt:lpstr>
      <vt:lpstr>Examples</vt:lpstr>
      <vt:lpstr>Supervised Algorithms Practice</vt:lpstr>
      <vt:lpstr>Supervised Algorithms Practice</vt:lpstr>
      <vt:lpstr>Speech Recognition </vt:lpstr>
      <vt:lpstr>Face Recognition</vt:lpstr>
      <vt:lpstr>Sentiment Analysis</vt:lpstr>
      <vt:lpstr>Spam Filter</vt:lpstr>
      <vt:lpstr>Fraud Detection</vt:lpstr>
      <vt:lpstr>Recommendation</vt:lpstr>
      <vt:lpstr>Stock Price Prediction</vt:lpstr>
      <vt:lpstr>Food Quality/Safety Prediction</vt:lpstr>
      <vt:lpstr>“All models are wrong, some are useful”             - George Box </vt:lpstr>
      <vt:lpstr>Our dataset: wine quality</vt:lpstr>
      <vt:lpstr>Wow! 12 attributes!  (and quality, which can be counted as a 13th)</vt:lpstr>
      <vt:lpstr>PowerPoint Presentation</vt:lpstr>
      <vt:lpstr>PowerPoint Presentation</vt:lpstr>
      <vt:lpstr>PowerPoint Presentation</vt:lpstr>
      <vt:lpstr>Linear Regression</vt:lpstr>
      <vt:lpstr>PowerPoint Presentation</vt:lpstr>
      <vt:lpstr>Let’s start with one variable.</vt:lpstr>
      <vt:lpstr>PowerPoint Presentation</vt:lpstr>
      <vt:lpstr>PowerPoint Presentation</vt:lpstr>
      <vt:lpstr>PowerPoint Presentation</vt:lpstr>
      <vt:lpstr>PowerPoint Presentation</vt:lpstr>
      <vt:lpstr>PowerPoint Presentation</vt:lpstr>
      <vt:lpstr>How do we evaluate these models objectively?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to make our model more powerful!</vt:lpstr>
      <vt:lpstr>Polynomial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LOGISTIC REGRESSION</vt:lpstr>
      <vt:lpstr>PowerPoint Presentation</vt:lpstr>
      <vt:lpstr>PowerPoint Presentation</vt:lpstr>
      <vt:lpstr>Why can’t we just use linear or polynomial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vs. One and One vs. All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Jack Fan</dc:creator>
  <cp:lastModifiedBy>Jack Fan</cp:lastModifiedBy>
  <cp:revision>1</cp:revision>
  <dcterms:modified xsi:type="dcterms:W3CDTF">2024-06-18T20:04:23Z</dcterms:modified>
</cp:coreProperties>
</file>